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3"/>
  </p:notes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Arial" charset="1" panose="020B0604020202020204"/>
      <p:regular r:id="rId16"/>
    </p:embeddedFont>
    <p:embeddedFont>
      <p:font typeface="Arial Bold" charset="1" panose="020B0704020202020204"/>
      <p:regular r:id="rId17"/>
    </p:embeddedFont>
    <p:embeddedFont>
      <p:font typeface="Georgia Bold Italics" charset="1" panose="02040802050405090203"/>
      <p:regular r:id="rId18"/>
    </p:embeddedFont>
    <p:embeddedFont>
      <p:font typeface="Georgia" charset="1" panose="02040502050405020303"/>
      <p:regular r:id="rId19"/>
    </p:embeddedFont>
    <p:embeddedFont>
      <p:font typeface="Georgia Italics" charset="1" panose="02040502050405090303"/>
      <p:regular r:id="rId21"/>
    </p:embeddedFont>
    <p:embeddedFont>
      <p:font typeface="Georgia Bold" charset="1" panose="020408020504050202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notesMasters/notesMaster1.xml" Type="http://schemas.openxmlformats.org/officeDocument/2006/relationships/notesMaster"/><Relationship Id="rId14" Target="theme/theme2.xml" Type="http://schemas.openxmlformats.org/officeDocument/2006/relationships/theme"/><Relationship Id="rId15" Target="notesSlides/notesSlide1.xml" Type="http://schemas.openxmlformats.org/officeDocument/2006/relationships/note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Slides/notesSlide2.xml" Type="http://schemas.openxmlformats.org/officeDocument/2006/relationships/notesSlide"/><Relationship Id="rId21" Target="fonts/font21.fntdata" Type="http://schemas.openxmlformats.org/officeDocument/2006/relationships/font"/><Relationship Id="rId22" Target="fonts/font22.fntdata" Type="http://schemas.openxmlformats.org/officeDocument/2006/relationships/font"/><Relationship Id="rId23" Target="notesSlides/notesSlide3.xml" Type="http://schemas.openxmlformats.org/officeDocument/2006/relationships/notesSlide"/><Relationship Id="rId24" Target="notesSlides/notesSlide4.xml" Type="http://schemas.openxmlformats.org/officeDocument/2006/relationships/notesSlide"/><Relationship Id="rId25" Target="notesSlides/notesSlide5.xml" Type="http://schemas.openxmlformats.org/officeDocument/2006/relationships/notesSlide"/><Relationship Id="rId26" Target="notesSlides/notesSlide6.xml" Type="http://schemas.openxmlformats.org/officeDocument/2006/relationships/notesSlide"/><Relationship Id="rId27" Target="notesSlides/notesSlide7.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3.jpeg" Type="http://schemas.openxmlformats.org/officeDocument/2006/relationships/image"/><Relationship Id="rId8"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258300" cy="10287000"/>
            <a:chOff x="0" y="0"/>
            <a:chExt cx="12344400" cy="13716000"/>
          </a:xfrm>
        </p:grpSpPr>
        <p:sp>
          <p:nvSpPr>
            <p:cNvPr name="Freeform 3" id="3"/>
            <p:cNvSpPr/>
            <p:nvPr/>
          </p:nvSpPr>
          <p:spPr>
            <a:xfrm flipH="false" flipV="false" rot="0">
              <a:off x="0" y="0"/>
              <a:ext cx="12344400" cy="13716000"/>
            </a:xfrm>
            <a:custGeom>
              <a:avLst/>
              <a:gdLst/>
              <a:ahLst/>
              <a:cxnLst/>
              <a:rect r="r" b="b" t="t" l="l"/>
              <a:pathLst>
                <a:path h="13716000" w="12344400">
                  <a:moveTo>
                    <a:pt x="0" y="0"/>
                  </a:moveTo>
                  <a:lnTo>
                    <a:pt x="12344400" y="0"/>
                  </a:lnTo>
                  <a:lnTo>
                    <a:pt x="12344400" y="13716000"/>
                  </a:lnTo>
                  <a:lnTo>
                    <a:pt x="0" y="13716000"/>
                  </a:lnTo>
                  <a:lnTo>
                    <a:pt x="0" y="0"/>
                  </a:lnTo>
                  <a:close/>
                </a:path>
              </a:pathLst>
            </a:custGeom>
            <a:blipFill>
              <a:blip r:embed="rId3"/>
              <a:stretch>
                <a:fillRect l="-16924" t="0" r="-49846" b="0"/>
              </a:stretch>
            </a:blipFill>
          </p:spPr>
        </p:sp>
      </p:grpSp>
      <p:grpSp>
        <p:nvGrpSpPr>
          <p:cNvPr name="Group 4" id="4"/>
          <p:cNvGrpSpPr/>
          <p:nvPr/>
        </p:nvGrpSpPr>
        <p:grpSpPr>
          <a:xfrm rot="0">
            <a:off x="0" y="0"/>
            <a:ext cx="18288000" cy="109728"/>
            <a:chOff x="0" y="0"/>
            <a:chExt cx="24384000" cy="146304"/>
          </a:xfrm>
        </p:grpSpPr>
        <p:sp>
          <p:nvSpPr>
            <p:cNvPr name="Freeform 5" id="5"/>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76236C"/>
            </a:solidFill>
          </p:spPr>
        </p:sp>
      </p:grpSp>
      <p:grpSp>
        <p:nvGrpSpPr>
          <p:cNvPr name="Group 6" id="6"/>
          <p:cNvGrpSpPr/>
          <p:nvPr/>
        </p:nvGrpSpPr>
        <p:grpSpPr>
          <a:xfrm rot="0">
            <a:off x="14996160" y="6949440"/>
            <a:ext cx="6035040" cy="6035040"/>
            <a:chOff x="0" y="0"/>
            <a:chExt cx="8046720" cy="8046720"/>
          </a:xfrm>
        </p:grpSpPr>
        <p:sp>
          <p:nvSpPr>
            <p:cNvPr name="Freeform 7" id="7"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4"/>
              <a:stretch>
                <a:fillRect l="0" t="0" r="0" b="0"/>
              </a:stretch>
            </a:blipFill>
          </p:spPr>
        </p:sp>
      </p:grpSp>
      <p:grpSp>
        <p:nvGrpSpPr>
          <p:cNvPr name="Group 8" id="8"/>
          <p:cNvGrpSpPr/>
          <p:nvPr/>
        </p:nvGrpSpPr>
        <p:grpSpPr>
          <a:xfrm rot="0">
            <a:off x="0" y="8641080"/>
            <a:ext cx="18288000" cy="1645920"/>
            <a:chOff x="0" y="0"/>
            <a:chExt cx="24384000" cy="2194560"/>
          </a:xfrm>
        </p:grpSpPr>
        <p:sp>
          <p:nvSpPr>
            <p:cNvPr name="Freeform 9" id="9"/>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F09F54">
                <a:alpha val="12157"/>
              </a:srgbClr>
            </a:solidFill>
          </p:spPr>
        </p:sp>
      </p:grpSp>
      <p:grpSp>
        <p:nvGrpSpPr>
          <p:cNvPr name="Group 10" id="10"/>
          <p:cNvGrpSpPr/>
          <p:nvPr/>
        </p:nvGrpSpPr>
        <p:grpSpPr>
          <a:xfrm rot="0">
            <a:off x="0" y="8631936"/>
            <a:ext cx="18288000" cy="14630"/>
            <a:chOff x="0" y="0"/>
            <a:chExt cx="24384000" cy="19507"/>
          </a:xfrm>
        </p:grpSpPr>
        <p:sp>
          <p:nvSpPr>
            <p:cNvPr name="Freeform 11" id="11"/>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76236C">
                <a:alpha val="8627"/>
              </a:srgbClr>
            </a:solidFill>
          </p:spPr>
        </p:sp>
      </p:grpSp>
      <p:grpSp>
        <p:nvGrpSpPr>
          <p:cNvPr name="Group 12" id="12"/>
          <p:cNvGrpSpPr/>
          <p:nvPr/>
        </p:nvGrpSpPr>
        <p:grpSpPr>
          <a:xfrm rot="0">
            <a:off x="9726315" y="9098280"/>
            <a:ext cx="9144000" cy="731520"/>
            <a:chOff x="0" y="0"/>
            <a:chExt cx="12192000" cy="975360"/>
          </a:xfrm>
        </p:grpSpPr>
        <p:sp>
          <p:nvSpPr>
            <p:cNvPr name="Freeform 13" id="13"/>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5">
                <a:alphaModFix amt="0"/>
              </a:blip>
              <a:stretch>
                <a:fillRect l="0" t="-193562" r="0" b="-193562"/>
              </a:stretch>
            </a:blipFill>
          </p:spPr>
        </p:sp>
        <p:sp>
          <p:nvSpPr>
            <p:cNvPr name="TextBox 14" id="14"/>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76236C"/>
                  </a:solidFill>
                  <a:latin typeface="Arial"/>
                  <a:ea typeface="Arial"/>
                  <a:cs typeface="Arial"/>
                  <a:sym typeface="Arial"/>
                </a:rPr>
                <a:t>Celebrating </a:t>
              </a:r>
              <a:r>
                <a:rPr lang="en-US" b="true" sz="1600" spc="300">
                  <a:solidFill>
                    <a:srgbClr val="76236C"/>
                  </a:solidFill>
                  <a:latin typeface="Arial Bold"/>
                  <a:ea typeface="Arial Bold"/>
                  <a:cs typeface="Arial Bold"/>
                  <a:sym typeface="Arial Bold"/>
                </a:rPr>
                <a:t>60 years</a:t>
              </a:r>
              <a:r>
                <a:rPr lang="en-US" sz="1600" spc="300">
                  <a:solidFill>
                    <a:srgbClr val="76236C"/>
                  </a:solidFill>
                  <a:latin typeface="Arial"/>
                  <a:ea typeface="Arial"/>
                  <a:cs typeface="Arial"/>
                  <a:sym typeface="Arial"/>
                </a:rPr>
                <a:t> of Albizu</a:t>
              </a:r>
            </a:p>
          </p:txBody>
        </p:sp>
      </p:grpSp>
      <p:grpSp>
        <p:nvGrpSpPr>
          <p:cNvPr name="Group 15" id="15"/>
          <p:cNvGrpSpPr/>
          <p:nvPr/>
        </p:nvGrpSpPr>
        <p:grpSpPr>
          <a:xfrm rot="0">
            <a:off x="11105198" y="3294524"/>
            <a:ext cx="5372100" cy="3345729"/>
            <a:chOff x="0" y="0"/>
            <a:chExt cx="7162800" cy="4460972"/>
          </a:xfrm>
        </p:grpSpPr>
        <p:sp>
          <p:nvSpPr>
            <p:cNvPr name="Freeform 16" id="16"/>
            <p:cNvSpPr/>
            <p:nvPr/>
          </p:nvSpPr>
          <p:spPr>
            <a:xfrm flipH="false" flipV="false" rot="0">
              <a:off x="0" y="0"/>
              <a:ext cx="7162800" cy="4460972"/>
            </a:xfrm>
            <a:custGeom>
              <a:avLst/>
              <a:gdLst/>
              <a:ahLst/>
              <a:cxnLst/>
              <a:rect r="r" b="b" t="t" l="l"/>
              <a:pathLst>
                <a:path h="4460972" w="7162800">
                  <a:moveTo>
                    <a:pt x="0" y="0"/>
                  </a:moveTo>
                  <a:lnTo>
                    <a:pt x="7162800" y="0"/>
                  </a:lnTo>
                  <a:lnTo>
                    <a:pt x="7162800" y="4460972"/>
                  </a:lnTo>
                  <a:lnTo>
                    <a:pt x="0" y="4460972"/>
                  </a:lnTo>
                  <a:close/>
                </a:path>
              </a:pathLst>
            </a:custGeom>
            <a:blipFill>
              <a:blip r:embed="rId5">
                <a:alphaModFix amt="0"/>
              </a:blip>
              <a:stretch>
                <a:fillRect l="0" t="-42321" r="-70212" b="35814"/>
              </a:stretch>
            </a:blipFill>
          </p:spPr>
        </p:sp>
        <p:sp>
          <p:nvSpPr>
            <p:cNvPr name="TextBox 17" id="17"/>
            <p:cNvSpPr txBox="true"/>
            <p:nvPr/>
          </p:nvSpPr>
          <p:spPr>
            <a:xfrm>
              <a:off x="0" y="0"/>
              <a:ext cx="7162800" cy="4460972"/>
            </a:xfrm>
            <a:prstGeom prst="rect">
              <a:avLst/>
            </a:prstGeom>
          </p:spPr>
          <p:txBody>
            <a:bodyPr anchor="ctr" rtlCol="false" tIns="0" lIns="0" bIns="0" rIns="0"/>
            <a:lstStyle/>
            <a:p>
              <a:pPr algn="ctr">
                <a:lnSpc>
                  <a:spcPts val="11279"/>
                </a:lnSpc>
              </a:pPr>
              <a:r>
                <a:rPr lang="en-US" b="true" sz="9399" i="true" spc="1757">
                  <a:solidFill>
                    <a:srgbClr val="76236C"/>
                  </a:solidFill>
                  <a:latin typeface="Georgia Bold Italics"/>
                  <a:ea typeface="Georgia Bold Italics"/>
                  <a:cs typeface="Georgia Bold Italics"/>
                  <a:sym typeface="Georgia Bold Italics"/>
                </a:rPr>
                <a:t>Title</a:t>
              </a:r>
            </a:p>
            <a:p>
              <a:pPr algn="ctr">
                <a:lnSpc>
                  <a:spcPts val="7799"/>
                </a:lnSpc>
              </a:pPr>
              <a:r>
                <a:rPr lang="en-US" sz="6499" spc="1218">
                  <a:solidFill>
                    <a:srgbClr val="76236C"/>
                  </a:solidFill>
                  <a:latin typeface="Georgia"/>
                  <a:ea typeface="Georgia"/>
                  <a:cs typeface="Georgia"/>
                  <a:sym typeface="Georgia"/>
                </a:rPr>
                <a:t>Subtitle</a:t>
              </a:r>
            </a:p>
          </p:txBody>
        </p:sp>
      </p:grpSp>
      <p:sp>
        <p:nvSpPr>
          <p:cNvPr name="Freeform 18" id="18"/>
          <p:cNvSpPr/>
          <p:nvPr/>
        </p:nvSpPr>
        <p:spPr>
          <a:xfrm flipH="false" flipV="false" rot="0">
            <a:off x="11189970" y="303729"/>
            <a:ext cx="5426082" cy="2046408"/>
          </a:xfrm>
          <a:custGeom>
            <a:avLst/>
            <a:gdLst/>
            <a:ahLst/>
            <a:cxnLst/>
            <a:rect r="r" b="b" t="t" l="l"/>
            <a:pathLst>
              <a:path h="2046408" w="5426082">
                <a:moveTo>
                  <a:pt x="0" y="0"/>
                </a:moveTo>
                <a:lnTo>
                  <a:pt x="5426082" y="0"/>
                </a:lnTo>
                <a:lnTo>
                  <a:pt x="5426082" y="2046408"/>
                </a:lnTo>
                <a:lnTo>
                  <a:pt x="0" y="2046408"/>
                </a:lnTo>
                <a:lnTo>
                  <a:pt x="0" y="0"/>
                </a:lnTo>
                <a:close/>
              </a:path>
            </a:pathLst>
          </a:custGeom>
          <a:blipFill>
            <a:blip r:embed="rId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09F5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grpSp>
        <p:nvGrpSpPr>
          <p:cNvPr name="Group 4" id="4"/>
          <p:cNvGrpSpPr/>
          <p:nvPr/>
        </p:nvGrpSpPr>
        <p:grpSpPr>
          <a:xfrm rot="0">
            <a:off x="0" y="0"/>
            <a:ext cx="18288000" cy="109728"/>
            <a:chOff x="0" y="0"/>
            <a:chExt cx="24384000" cy="146304"/>
          </a:xfrm>
        </p:grpSpPr>
        <p:sp>
          <p:nvSpPr>
            <p:cNvPr name="Freeform 5" id="5"/>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76236C"/>
            </a:solidFill>
          </p:spPr>
        </p:sp>
      </p:grpSp>
      <p:grpSp>
        <p:nvGrpSpPr>
          <p:cNvPr name="Group 6" id="6"/>
          <p:cNvGrpSpPr/>
          <p:nvPr/>
        </p:nvGrpSpPr>
        <p:grpSpPr>
          <a:xfrm rot="0">
            <a:off x="548640" y="1463040"/>
            <a:ext cx="21946" cy="7315200"/>
            <a:chOff x="0" y="0"/>
            <a:chExt cx="29261" cy="9753600"/>
          </a:xfrm>
        </p:grpSpPr>
        <p:sp>
          <p:nvSpPr>
            <p:cNvPr name="Freeform 7" id="7"/>
            <p:cNvSpPr/>
            <p:nvPr/>
          </p:nvSpPr>
          <p:spPr>
            <a:xfrm flipH="false" flipV="false" rot="0">
              <a:off x="0" y="0"/>
              <a:ext cx="29210" cy="9753600"/>
            </a:xfrm>
            <a:custGeom>
              <a:avLst/>
              <a:gdLst/>
              <a:ahLst/>
              <a:cxnLst/>
              <a:rect r="r" b="b" t="t" l="l"/>
              <a:pathLst>
                <a:path h="9753600" w="29210">
                  <a:moveTo>
                    <a:pt x="0" y="0"/>
                  </a:moveTo>
                  <a:lnTo>
                    <a:pt x="29210" y="0"/>
                  </a:lnTo>
                  <a:lnTo>
                    <a:pt x="29210" y="9753600"/>
                  </a:lnTo>
                  <a:lnTo>
                    <a:pt x="0" y="9753600"/>
                  </a:lnTo>
                  <a:close/>
                </a:path>
              </a:pathLst>
            </a:custGeom>
            <a:solidFill>
              <a:srgbClr val="76236C">
                <a:alpha val="20000"/>
              </a:srgbClr>
            </a:solidFill>
          </p:spPr>
        </p:sp>
      </p:grpSp>
      <p:grpSp>
        <p:nvGrpSpPr>
          <p:cNvPr name="Group 8" id="8"/>
          <p:cNvGrpSpPr/>
          <p:nvPr/>
        </p:nvGrpSpPr>
        <p:grpSpPr>
          <a:xfrm rot="0">
            <a:off x="6400800" y="182880"/>
            <a:ext cx="9144000" cy="9144000"/>
            <a:chOff x="0" y="0"/>
            <a:chExt cx="12192000" cy="12192000"/>
          </a:xfrm>
        </p:grpSpPr>
        <p:sp>
          <p:nvSpPr>
            <p:cNvPr name="Freeform 9" id="9" descr="preencoded.png"/>
            <p:cNvSpPr/>
            <p:nvPr/>
          </p:nvSpPr>
          <p:spPr>
            <a:xfrm flipH="false" flipV="false" rot="0">
              <a:off x="0" y="0"/>
              <a:ext cx="12192000" cy="12192000"/>
            </a:xfrm>
            <a:custGeom>
              <a:avLst/>
              <a:gdLst/>
              <a:ahLst/>
              <a:cxnLst/>
              <a:rect r="r" b="b" t="t" l="l"/>
              <a:pathLst>
                <a:path h="12192000" w="12192000">
                  <a:moveTo>
                    <a:pt x="0" y="0"/>
                  </a:moveTo>
                  <a:lnTo>
                    <a:pt x="12192000" y="0"/>
                  </a:lnTo>
                  <a:lnTo>
                    <a:pt x="12192000" y="12192000"/>
                  </a:lnTo>
                  <a:lnTo>
                    <a:pt x="0" y="12192000"/>
                  </a:lnTo>
                  <a:lnTo>
                    <a:pt x="0" y="0"/>
                  </a:lnTo>
                  <a:close/>
                </a:path>
              </a:pathLst>
            </a:custGeom>
            <a:blipFill>
              <a:blip r:embed="rId4"/>
              <a:stretch>
                <a:fillRect l="0" t="0" r="0" b="0"/>
              </a:stretch>
            </a:blipFill>
          </p:spPr>
        </p:sp>
      </p:grpSp>
      <p:grpSp>
        <p:nvGrpSpPr>
          <p:cNvPr name="Group 10" id="10"/>
          <p:cNvGrpSpPr/>
          <p:nvPr/>
        </p:nvGrpSpPr>
        <p:grpSpPr>
          <a:xfrm rot="0">
            <a:off x="6583680" y="1645920"/>
            <a:ext cx="6035040" cy="6035040"/>
            <a:chOff x="0" y="0"/>
            <a:chExt cx="8046720" cy="8046720"/>
          </a:xfrm>
        </p:grpSpPr>
        <p:sp>
          <p:nvSpPr>
            <p:cNvPr name="Freeform 11" id="11"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5"/>
              <a:stretch>
                <a:fillRect l="0" t="0" r="0" b="0"/>
              </a:stretch>
            </a:blipFill>
          </p:spPr>
        </p:sp>
      </p:grpSp>
      <p:grpSp>
        <p:nvGrpSpPr>
          <p:cNvPr name="Group 12" id="12"/>
          <p:cNvGrpSpPr/>
          <p:nvPr/>
        </p:nvGrpSpPr>
        <p:grpSpPr>
          <a:xfrm rot="0">
            <a:off x="14996160" y="6949440"/>
            <a:ext cx="6035040" cy="6035040"/>
            <a:chOff x="0" y="0"/>
            <a:chExt cx="8046720" cy="8046720"/>
          </a:xfrm>
        </p:grpSpPr>
        <p:sp>
          <p:nvSpPr>
            <p:cNvPr name="Freeform 13" id="13"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6"/>
              <a:stretch>
                <a:fillRect l="0" t="0" r="0" b="0"/>
              </a:stretch>
            </a:blipFill>
          </p:spPr>
        </p:sp>
      </p:grpSp>
      <p:grpSp>
        <p:nvGrpSpPr>
          <p:cNvPr name="Group 14" id="14"/>
          <p:cNvGrpSpPr/>
          <p:nvPr/>
        </p:nvGrpSpPr>
        <p:grpSpPr>
          <a:xfrm rot="0">
            <a:off x="15544800" y="694944"/>
            <a:ext cx="1828800" cy="457200"/>
            <a:chOff x="0" y="0"/>
            <a:chExt cx="2438400" cy="609600"/>
          </a:xfrm>
        </p:grpSpPr>
        <p:sp>
          <p:nvSpPr>
            <p:cNvPr name="Freeform 15" id="15"/>
            <p:cNvSpPr/>
            <p:nvPr/>
          </p:nvSpPr>
          <p:spPr>
            <a:xfrm flipH="false" flipV="false" rot="0">
              <a:off x="0" y="0"/>
              <a:ext cx="2438400" cy="609600"/>
            </a:xfrm>
            <a:custGeom>
              <a:avLst/>
              <a:gdLst/>
              <a:ahLst/>
              <a:cxnLst/>
              <a:rect r="r" b="b" t="t" l="l"/>
              <a:pathLst>
                <a:path h="609600" w="2438400">
                  <a:moveTo>
                    <a:pt x="0" y="0"/>
                  </a:moveTo>
                  <a:lnTo>
                    <a:pt x="2438400" y="0"/>
                  </a:lnTo>
                  <a:lnTo>
                    <a:pt x="2438400" y="609600"/>
                  </a:lnTo>
                  <a:lnTo>
                    <a:pt x="0" y="609600"/>
                  </a:lnTo>
                  <a:close/>
                </a:path>
              </a:pathLst>
            </a:custGeom>
            <a:blipFill>
              <a:blip r:embed="rId7">
                <a:alphaModFix amt="0"/>
              </a:blip>
              <a:stretch>
                <a:fillRect l="0" t="-27940" r="0" b="-27940"/>
              </a:stretch>
            </a:blipFill>
          </p:spPr>
        </p:sp>
        <p:sp>
          <p:nvSpPr>
            <p:cNvPr name="TextBox 16" id="16"/>
            <p:cNvSpPr txBox="true"/>
            <p:nvPr/>
          </p:nvSpPr>
          <p:spPr>
            <a:xfrm>
              <a:off x="0" y="-19050"/>
              <a:ext cx="2438400" cy="628650"/>
            </a:xfrm>
            <a:prstGeom prst="rect">
              <a:avLst/>
            </a:prstGeom>
          </p:spPr>
          <p:txBody>
            <a:bodyPr anchor="ctr" rtlCol="false" tIns="0" lIns="0" bIns="0" rIns="0"/>
            <a:lstStyle/>
            <a:p>
              <a:pPr algn="r">
                <a:lnSpc>
                  <a:spcPts val="1920"/>
                </a:lnSpc>
              </a:pPr>
              <a:r>
                <a:rPr lang="en-US" sz="1600" spc="300">
                  <a:solidFill>
                    <a:srgbClr val="76236C"/>
                  </a:solidFill>
                  <a:latin typeface="Arial"/>
                  <a:ea typeface="Arial"/>
                  <a:cs typeface="Arial"/>
                  <a:sym typeface="Arial"/>
                </a:rPr>
                <a:t>01 / 05</a:t>
              </a:r>
            </a:p>
          </p:txBody>
        </p:sp>
      </p:grpSp>
      <p:grpSp>
        <p:nvGrpSpPr>
          <p:cNvPr name="Group 17" id="17"/>
          <p:cNvGrpSpPr/>
          <p:nvPr/>
        </p:nvGrpSpPr>
        <p:grpSpPr>
          <a:xfrm rot="0">
            <a:off x="1280160" y="1554480"/>
            <a:ext cx="5120640" cy="1828800"/>
            <a:chOff x="0" y="0"/>
            <a:chExt cx="6827520" cy="2438400"/>
          </a:xfrm>
        </p:grpSpPr>
        <p:sp>
          <p:nvSpPr>
            <p:cNvPr name="Freeform 18" id="18"/>
            <p:cNvSpPr/>
            <p:nvPr/>
          </p:nvSpPr>
          <p:spPr>
            <a:xfrm flipH="false" flipV="false" rot="0">
              <a:off x="0" y="0"/>
              <a:ext cx="6827520" cy="2438400"/>
            </a:xfrm>
            <a:custGeom>
              <a:avLst/>
              <a:gdLst/>
              <a:ahLst/>
              <a:cxnLst/>
              <a:rect r="r" b="b" t="t" l="l"/>
              <a:pathLst>
                <a:path h="2438400" w="6827520">
                  <a:moveTo>
                    <a:pt x="0" y="0"/>
                  </a:moveTo>
                  <a:lnTo>
                    <a:pt x="6827520" y="0"/>
                  </a:lnTo>
                  <a:lnTo>
                    <a:pt x="6827520" y="2438400"/>
                  </a:lnTo>
                  <a:lnTo>
                    <a:pt x="0" y="2438400"/>
                  </a:lnTo>
                  <a:close/>
                </a:path>
              </a:pathLst>
            </a:custGeom>
            <a:blipFill>
              <a:blip r:embed="rId7">
                <a:alphaModFix amt="0"/>
              </a:blip>
              <a:stretch>
                <a:fillRect l="0" t="-4558" r="0" b="-4558"/>
              </a:stretch>
            </a:blipFill>
          </p:spPr>
        </p:sp>
        <p:sp>
          <p:nvSpPr>
            <p:cNvPr name="TextBox 19" id="19"/>
            <p:cNvSpPr txBox="true"/>
            <p:nvPr/>
          </p:nvSpPr>
          <p:spPr>
            <a:xfrm>
              <a:off x="0" y="-76200"/>
              <a:ext cx="6827520" cy="2514600"/>
            </a:xfrm>
            <a:prstGeom prst="rect">
              <a:avLst/>
            </a:prstGeom>
          </p:spPr>
          <p:txBody>
            <a:bodyPr anchor="ctr" rtlCol="false" tIns="0" lIns="0" bIns="0" rIns="0"/>
            <a:lstStyle/>
            <a:p>
              <a:pPr algn="l">
                <a:lnSpc>
                  <a:spcPts val="7920"/>
                </a:lnSpc>
              </a:pPr>
              <a:r>
                <a:rPr lang="en-US" sz="6000" i="true">
                  <a:solidFill>
                    <a:srgbClr val="FFFFFF"/>
                  </a:solidFill>
                  <a:latin typeface="Georgia Italics"/>
                  <a:ea typeface="Georgia Italics"/>
                  <a:cs typeface="Georgia Italics"/>
                  <a:sym typeface="Georgia Italics"/>
                </a:rPr>
                <a:t>Content</a:t>
              </a:r>
            </a:p>
          </p:txBody>
        </p:sp>
      </p:grpSp>
      <p:grpSp>
        <p:nvGrpSpPr>
          <p:cNvPr name="Group 20" id="20"/>
          <p:cNvGrpSpPr/>
          <p:nvPr/>
        </p:nvGrpSpPr>
        <p:grpSpPr>
          <a:xfrm rot="0">
            <a:off x="1280160" y="3383280"/>
            <a:ext cx="4572000" cy="2700561"/>
            <a:chOff x="0" y="0"/>
            <a:chExt cx="6096000" cy="3600748"/>
          </a:xfrm>
        </p:grpSpPr>
        <p:sp>
          <p:nvSpPr>
            <p:cNvPr name="Freeform 21" id="21"/>
            <p:cNvSpPr/>
            <p:nvPr/>
          </p:nvSpPr>
          <p:spPr>
            <a:xfrm flipH="false" flipV="false" rot="0">
              <a:off x="0" y="0"/>
              <a:ext cx="6096000" cy="3600748"/>
            </a:xfrm>
            <a:custGeom>
              <a:avLst/>
              <a:gdLst/>
              <a:ahLst/>
              <a:cxnLst/>
              <a:rect r="r" b="b" t="t" l="l"/>
              <a:pathLst>
                <a:path h="3600748" w="6096000">
                  <a:moveTo>
                    <a:pt x="0" y="0"/>
                  </a:moveTo>
                  <a:lnTo>
                    <a:pt x="6096000" y="0"/>
                  </a:lnTo>
                  <a:lnTo>
                    <a:pt x="6096000" y="3600748"/>
                  </a:lnTo>
                  <a:lnTo>
                    <a:pt x="0" y="3600748"/>
                  </a:lnTo>
                  <a:close/>
                </a:path>
              </a:pathLst>
            </a:custGeom>
            <a:blipFill>
              <a:blip r:embed="rId7">
                <a:alphaModFix amt="0"/>
              </a:blip>
              <a:stretch>
                <a:fillRect l="0" t="-9286" r="0" b="43310"/>
              </a:stretch>
            </a:blipFill>
          </p:spPr>
        </p:sp>
        <p:sp>
          <p:nvSpPr>
            <p:cNvPr name="TextBox 22" id="22"/>
            <p:cNvSpPr txBox="true"/>
            <p:nvPr/>
          </p:nvSpPr>
          <p:spPr>
            <a:xfrm>
              <a:off x="0" y="-123825"/>
              <a:ext cx="6096000" cy="3724573"/>
            </a:xfrm>
            <a:prstGeom prst="rect">
              <a:avLst/>
            </a:prstGeom>
          </p:spPr>
          <p:txBody>
            <a:bodyPr anchor="ctr" rtlCol="false" tIns="0" lIns="0" bIns="0" rIns="0"/>
            <a:lstStyle/>
            <a:p>
              <a:pPr algn="l">
                <a:lnSpc>
                  <a:spcPts val="3600"/>
                </a:lnSpc>
              </a:pPr>
              <a:r>
                <a:rPr lang="en-US" sz="2000">
                  <a:solidFill>
                    <a:srgbClr val="76236C"/>
                  </a:solidFill>
                  <a:latin typeface="Arial"/>
                  <a:ea typeface="Arial"/>
                  <a:cs typeface="Arial"/>
                  <a:sym typeface="Arial"/>
                </a:rPr>
                <a:t>Lorem ipsum dolor sit amet, co</a:t>
              </a:r>
              <a:r>
                <a:rPr lang="en-US" sz="2000">
                  <a:solidFill>
                    <a:srgbClr val="76236C"/>
                  </a:solidFill>
                  <a:latin typeface="Arial"/>
                  <a:ea typeface="Arial"/>
                  <a:cs typeface="Arial"/>
                  <a:sym typeface="Arial"/>
                </a:rPr>
                <a:t>nsectetur adipiscing elit, sed do eiusmod tempor incididunt ut labore et dolore magna aliqua. Ut enim ad minim veniam, quis nostrud exercitation ullamco laboris nisi ut aliquip ex ea commodo consequat.</a:t>
              </a:r>
            </a:p>
          </p:txBody>
        </p:sp>
      </p:grpSp>
      <p:grpSp>
        <p:nvGrpSpPr>
          <p:cNvPr name="Group 23" id="23"/>
          <p:cNvGrpSpPr/>
          <p:nvPr/>
        </p:nvGrpSpPr>
        <p:grpSpPr>
          <a:xfrm rot="0">
            <a:off x="6949440" y="1097280"/>
            <a:ext cx="64008" cy="987552"/>
            <a:chOff x="0" y="0"/>
            <a:chExt cx="85344" cy="1316736"/>
          </a:xfrm>
        </p:grpSpPr>
        <p:sp>
          <p:nvSpPr>
            <p:cNvPr name="Freeform 24" id="24"/>
            <p:cNvSpPr/>
            <p:nvPr/>
          </p:nvSpPr>
          <p:spPr>
            <a:xfrm flipH="false" flipV="false" rot="0">
              <a:off x="0" y="0"/>
              <a:ext cx="85344" cy="1316736"/>
            </a:xfrm>
            <a:custGeom>
              <a:avLst/>
              <a:gdLst/>
              <a:ahLst/>
              <a:cxnLst/>
              <a:rect r="r" b="b" t="t" l="l"/>
              <a:pathLst>
                <a:path h="1316736" w="85344">
                  <a:moveTo>
                    <a:pt x="0" y="0"/>
                  </a:moveTo>
                  <a:lnTo>
                    <a:pt x="85344" y="0"/>
                  </a:lnTo>
                  <a:lnTo>
                    <a:pt x="85344" y="1316736"/>
                  </a:lnTo>
                  <a:lnTo>
                    <a:pt x="0" y="1316736"/>
                  </a:lnTo>
                  <a:close/>
                </a:path>
              </a:pathLst>
            </a:custGeom>
            <a:solidFill>
              <a:srgbClr val="76236C"/>
            </a:solidFill>
          </p:spPr>
        </p:sp>
      </p:grpSp>
      <p:grpSp>
        <p:nvGrpSpPr>
          <p:cNvPr name="Group 25" id="25"/>
          <p:cNvGrpSpPr/>
          <p:nvPr/>
        </p:nvGrpSpPr>
        <p:grpSpPr>
          <a:xfrm rot="0">
            <a:off x="7013448" y="1097280"/>
            <a:ext cx="10058400" cy="987552"/>
            <a:chOff x="0" y="0"/>
            <a:chExt cx="13411200" cy="1316736"/>
          </a:xfrm>
        </p:grpSpPr>
        <p:sp>
          <p:nvSpPr>
            <p:cNvPr name="Freeform 26" id="26"/>
            <p:cNvSpPr/>
            <p:nvPr/>
          </p:nvSpPr>
          <p:spPr>
            <a:xfrm flipH="false" flipV="false" rot="0">
              <a:off x="0" y="0"/>
              <a:ext cx="13411200" cy="1316736"/>
            </a:xfrm>
            <a:custGeom>
              <a:avLst/>
              <a:gdLst/>
              <a:ahLst/>
              <a:cxnLst/>
              <a:rect r="r" b="b" t="t" l="l"/>
              <a:pathLst>
                <a:path h="1316736" w="13411200">
                  <a:moveTo>
                    <a:pt x="0" y="0"/>
                  </a:moveTo>
                  <a:lnTo>
                    <a:pt x="13411200" y="0"/>
                  </a:lnTo>
                  <a:lnTo>
                    <a:pt x="13411200" y="1316736"/>
                  </a:lnTo>
                  <a:lnTo>
                    <a:pt x="0" y="1316736"/>
                  </a:lnTo>
                  <a:close/>
                </a:path>
              </a:pathLst>
            </a:custGeom>
            <a:solidFill>
              <a:srgbClr val="FFFFFF">
                <a:alpha val="0"/>
              </a:srgbClr>
            </a:solidFill>
          </p:spPr>
        </p:sp>
      </p:grpSp>
      <p:grpSp>
        <p:nvGrpSpPr>
          <p:cNvPr name="Group 27" id="27"/>
          <p:cNvGrpSpPr/>
          <p:nvPr/>
        </p:nvGrpSpPr>
        <p:grpSpPr>
          <a:xfrm rot="0">
            <a:off x="7223760" y="1170432"/>
            <a:ext cx="2011680" cy="822960"/>
            <a:chOff x="0" y="0"/>
            <a:chExt cx="2682240" cy="1097280"/>
          </a:xfrm>
        </p:grpSpPr>
        <p:sp>
          <p:nvSpPr>
            <p:cNvPr name="Freeform 28" id="28"/>
            <p:cNvSpPr/>
            <p:nvPr/>
          </p:nvSpPr>
          <p:spPr>
            <a:xfrm flipH="false" flipV="false" rot="0">
              <a:off x="0" y="0"/>
              <a:ext cx="2682240" cy="1097280"/>
            </a:xfrm>
            <a:custGeom>
              <a:avLst/>
              <a:gdLst/>
              <a:ahLst/>
              <a:cxnLst/>
              <a:rect r="r" b="b" t="t" l="l"/>
              <a:pathLst>
                <a:path h="1097280" w="2682240">
                  <a:moveTo>
                    <a:pt x="0" y="0"/>
                  </a:moveTo>
                  <a:lnTo>
                    <a:pt x="2682240" y="0"/>
                  </a:lnTo>
                  <a:lnTo>
                    <a:pt x="2682240" y="1097280"/>
                  </a:lnTo>
                  <a:lnTo>
                    <a:pt x="0" y="1097280"/>
                  </a:lnTo>
                  <a:close/>
                </a:path>
              </a:pathLst>
            </a:custGeom>
            <a:blipFill>
              <a:blip r:embed="rId7">
                <a:alphaModFix amt="0"/>
              </a:blip>
              <a:stretch>
                <a:fillRect l="-2487" t="0" r="-2487" b="0"/>
              </a:stretch>
            </a:blipFill>
          </p:spPr>
        </p:sp>
        <p:sp>
          <p:nvSpPr>
            <p:cNvPr name="TextBox 29" id="29"/>
            <p:cNvSpPr txBox="true"/>
            <p:nvPr/>
          </p:nvSpPr>
          <p:spPr>
            <a:xfrm>
              <a:off x="0" y="0"/>
              <a:ext cx="2682240" cy="1097280"/>
            </a:xfrm>
            <a:prstGeom prst="rect">
              <a:avLst/>
            </a:prstGeom>
          </p:spPr>
          <p:txBody>
            <a:bodyPr anchor="ctr" rtlCol="false" tIns="0" lIns="0" bIns="0" rIns="0"/>
            <a:lstStyle/>
            <a:p>
              <a:pPr algn="l">
                <a:lnSpc>
                  <a:spcPts val="3840"/>
                </a:lnSpc>
              </a:pPr>
              <a:r>
                <a:rPr lang="en-US" sz="3200" b="true">
                  <a:solidFill>
                    <a:srgbClr val="D2853B"/>
                  </a:solidFill>
                  <a:latin typeface="Georgia Bold"/>
                  <a:ea typeface="Georgia Bold"/>
                  <a:cs typeface="Georgia Bold"/>
                  <a:sym typeface="Georgia Bold"/>
                </a:rPr>
                <a:t>1</a:t>
              </a:r>
            </a:p>
          </p:txBody>
        </p:sp>
      </p:grpSp>
      <p:grpSp>
        <p:nvGrpSpPr>
          <p:cNvPr name="Group 30" id="30"/>
          <p:cNvGrpSpPr/>
          <p:nvPr/>
        </p:nvGrpSpPr>
        <p:grpSpPr>
          <a:xfrm rot="0">
            <a:off x="9144000" y="1170432"/>
            <a:ext cx="6035040" cy="438912"/>
            <a:chOff x="0" y="0"/>
            <a:chExt cx="8046720" cy="585216"/>
          </a:xfrm>
        </p:grpSpPr>
        <p:sp>
          <p:nvSpPr>
            <p:cNvPr name="Freeform 31" id="31"/>
            <p:cNvSpPr/>
            <p:nvPr/>
          </p:nvSpPr>
          <p:spPr>
            <a:xfrm flipH="false" flipV="false" rot="0">
              <a:off x="0" y="0"/>
              <a:ext cx="8046720" cy="585216"/>
            </a:xfrm>
            <a:custGeom>
              <a:avLst/>
              <a:gdLst/>
              <a:ahLst/>
              <a:cxnLst/>
              <a:rect r="r" b="b" t="t" l="l"/>
              <a:pathLst>
                <a:path h="585216" w="8046720">
                  <a:moveTo>
                    <a:pt x="0" y="0"/>
                  </a:moveTo>
                  <a:lnTo>
                    <a:pt x="8046720" y="0"/>
                  </a:lnTo>
                  <a:lnTo>
                    <a:pt x="8046720" y="585216"/>
                  </a:lnTo>
                  <a:lnTo>
                    <a:pt x="0" y="585216"/>
                  </a:lnTo>
                  <a:close/>
                </a:path>
              </a:pathLst>
            </a:custGeom>
            <a:blipFill>
              <a:blip r:embed="rId7">
                <a:alphaModFix amt="0"/>
              </a:blip>
              <a:stretch>
                <a:fillRect l="0" t="-217919" r="0" b="-217919"/>
              </a:stretch>
            </a:blipFill>
          </p:spPr>
        </p:sp>
        <p:sp>
          <p:nvSpPr>
            <p:cNvPr name="TextBox 32" id="32"/>
            <p:cNvSpPr txBox="true"/>
            <p:nvPr/>
          </p:nvSpPr>
          <p:spPr>
            <a:xfrm>
              <a:off x="0" y="-19050"/>
              <a:ext cx="8046720" cy="604266"/>
            </a:xfrm>
            <a:prstGeom prst="rect">
              <a:avLst/>
            </a:prstGeom>
          </p:spPr>
          <p:txBody>
            <a:bodyPr anchor="ctr" rtlCol="false" tIns="0" lIns="0" bIns="0" rIns="0"/>
            <a:lstStyle/>
            <a:p>
              <a:pPr algn="l">
                <a:lnSpc>
                  <a:spcPts val="2160"/>
                </a:lnSpc>
              </a:pPr>
              <a:r>
                <a:rPr lang="en-US" b="true" sz="1800" spc="299">
                  <a:solidFill>
                    <a:srgbClr val="FFFFFF"/>
                  </a:solidFill>
                  <a:latin typeface="Arial Bold"/>
                  <a:ea typeface="Arial Bold"/>
                  <a:cs typeface="Arial Bold"/>
                  <a:sym typeface="Arial Bold"/>
                </a:rPr>
                <a:t>Content A</a:t>
              </a:r>
            </a:p>
          </p:txBody>
        </p:sp>
      </p:grpSp>
      <p:grpSp>
        <p:nvGrpSpPr>
          <p:cNvPr name="Group 33" id="33"/>
          <p:cNvGrpSpPr/>
          <p:nvPr/>
        </p:nvGrpSpPr>
        <p:grpSpPr>
          <a:xfrm rot="0">
            <a:off x="9144000" y="1609344"/>
            <a:ext cx="6035040" cy="365760"/>
            <a:chOff x="0" y="0"/>
            <a:chExt cx="8046720" cy="487680"/>
          </a:xfrm>
        </p:grpSpPr>
        <p:sp>
          <p:nvSpPr>
            <p:cNvPr name="Freeform 34" id="34"/>
            <p:cNvSpPr/>
            <p:nvPr/>
          </p:nvSpPr>
          <p:spPr>
            <a:xfrm flipH="false" flipV="false" rot="0">
              <a:off x="0" y="0"/>
              <a:ext cx="8046720" cy="487680"/>
            </a:xfrm>
            <a:custGeom>
              <a:avLst/>
              <a:gdLst/>
              <a:ahLst/>
              <a:cxnLst/>
              <a:rect r="r" b="b" t="t" l="l"/>
              <a:pathLst>
                <a:path h="487680" w="8046720">
                  <a:moveTo>
                    <a:pt x="0" y="0"/>
                  </a:moveTo>
                  <a:lnTo>
                    <a:pt x="8046720" y="0"/>
                  </a:lnTo>
                  <a:lnTo>
                    <a:pt x="8046720" y="487680"/>
                  </a:lnTo>
                  <a:lnTo>
                    <a:pt x="0" y="487680"/>
                  </a:lnTo>
                  <a:close/>
                </a:path>
              </a:pathLst>
            </a:custGeom>
            <a:blipFill>
              <a:blip r:embed="rId7">
                <a:alphaModFix amt="0"/>
              </a:blip>
              <a:stretch>
                <a:fillRect l="0" t="-271503" r="0" b="-271503"/>
              </a:stretch>
            </a:blipFill>
          </p:spPr>
        </p:sp>
        <p:sp>
          <p:nvSpPr>
            <p:cNvPr name="TextBox 35" id="35"/>
            <p:cNvSpPr txBox="true"/>
            <p:nvPr/>
          </p:nvSpPr>
          <p:spPr>
            <a:xfrm>
              <a:off x="0" y="-19050"/>
              <a:ext cx="8046720" cy="506730"/>
            </a:xfrm>
            <a:prstGeom prst="rect">
              <a:avLst/>
            </a:prstGeom>
          </p:spPr>
          <p:txBody>
            <a:bodyPr anchor="ctr" rtlCol="false" tIns="0" lIns="0" bIns="0" rIns="0"/>
            <a:lstStyle/>
            <a:p>
              <a:pPr algn="l">
                <a:lnSpc>
                  <a:spcPts val="1920"/>
                </a:lnSpc>
              </a:pPr>
              <a:r>
                <a:rPr lang="en-US" sz="1600">
                  <a:solidFill>
                    <a:srgbClr val="76236C"/>
                  </a:solidFill>
                  <a:latin typeface="Arial"/>
                  <a:ea typeface="Arial"/>
                  <a:cs typeface="Arial"/>
                  <a:sym typeface="Arial"/>
                </a:rPr>
                <a:t>Lo</a:t>
              </a:r>
              <a:r>
                <a:rPr lang="en-US" sz="1600">
                  <a:solidFill>
                    <a:srgbClr val="76236C"/>
                  </a:solidFill>
                  <a:latin typeface="Arial"/>
                  <a:ea typeface="Arial"/>
                  <a:cs typeface="Arial"/>
                  <a:sym typeface="Arial"/>
                </a:rPr>
                <a:t>rem ipsum dolor sit amet</a:t>
              </a:r>
            </a:p>
          </p:txBody>
        </p:sp>
      </p:grpSp>
      <p:grpSp>
        <p:nvGrpSpPr>
          <p:cNvPr name="Group 36" id="36"/>
          <p:cNvGrpSpPr/>
          <p:nvPr/>
        </p:nvGrpSpPr>
        <p:grpSpPr>
          <a:xfrm rot="0">
            <a:off x="6949440" y="2231136"/>
            <a:ext cx="64008" cy="987552"/>
            <a:chOff x="0" y="0"/>
            <a:chExt cx="85344" cy="1316736"/>
          </a:xfrm>
        </p:grpSpPr>
        <p:sp>
          <p:nvSpPr>
            <p:cNvPr name="Freeform 37" id="37"/>
            <p:cNvSpPr/>
            <p:nvPr/>
          </p:nvSpPr>
          <p:spPr>
            <a:xfrm flipH="false" flipV="false" rot="0">
              <a:off x="0" y="0"/>
              <a:ext cx="85344" cy="1316736"/>
            </a:xfrm>
            <a:custGeom>
              <a:avLst/>
              <a:gdLst/>
              <a:ahLst/>
              <a:cxnLst/>
              <a:rect r="r" b="b" t="t" l="l"/>
              <a:pathLst>
                <a:path h="1316736" w="85344">
                  <a:moveTo>
                    <a:pt x="0" y="0"/>
                  </a:moveTo>
                  <a:lnTo>
                    <a:pt x="85344" y="0"/>
                  </a:lnTo>
                  <a:lnTo>
                    <a:pt x="85344" y="1316736"/>
                  </a:lnTo>
                  <a:lnTo>
                    <a:pt x="0" y="1316736"/>
                  </a:lnTo>
                  <a:close/>
                </a:path>
              </a:pathLst>
            </a:custGeom>
            <a:solidFill>
              <a:srgbClr val="76236C"/>
            </a:solidFill>
          </p:spPr>
        </p:sp>
      </p:grpSp>
      <p:grpSp>
        <p:nvGrpSpPr>
          <p:cNvPr name="Group 38" id="38"/>
          <p:cNvGrpSpPr/>
          <p:nvPr/>
        </p:nvGrpSpPr>
        <p:grpSpPr>
          <a:xfrm rot="0">
            <a:off x="7013448" y="2231136"/>
            <a:ext cx="10058400" cy="987552"/>
            <a:chOff x="0" y="0"/>
            <a:chExt cx="13411200" cy="1316736"/>
          </a:xfrm>
        </p:grpSpPr>
        <p:sp>
          <p:nvSpPr>
            <p:cNvPr name="Freeform 39" id="39"/>
            <p:cNvSpPr/>
            <p:nvPr/>
          </p:nvSpPr>
          <p:spPr>
            <a:xfrm flipH="false" flipV="false" rot="0">
              <a:off x="0" y="0"/>
              <a:ext cx="13411200" cy="1316736"/>
            </a:xfrm>
            <a:custGeom>
              <a:avLst/>
              <a:gdLst/>
              <a:ahLst/>
              <a:cxnLst/>
              <a:rect r="r" b="b" t="t" l="l"/>
              <a:pathLst>
                <a:path h="1316736" w="13411200">
                  <a:moveTo>
                    <a:pt x="0" y="0"/>
                  </a:moveTo>
                  <a:lnTo>
                    <a:pt x="13411200" y="0"/>
                  </a:lnTo>
                  <a:lnTo>
                    <a:pt x="13411200" y="1316736"/>
                  </a:lnTo>
                  <a:lnTo>
                    <a:pt x="0" y="1316736"/>
                  </a:lnTo>
                  <a:close/>
                </a:path>
              </a:pathLst>
            </a:custGeom>
            <a:solidFill>
              <a:srgbClr val="FFFFFF">
                <a:alpha val="0"/>
              </a:srgbClr>
            </a:solidFill>
          </p:spPr>
        </p:sp>
      </p:grpSp>
      <p:grpSp>
        <p:nvGrpSpPr>
          <p:cNvPr name="Group 40" id="40"/>
          <p:cNvGrpSpPr/>
          <p:nvPr/>
        </p:nvGrpSpPr>
        <p:grpSpPr>
          <a:xfrm rot="0">
            <a:off x="7223760" y="2304288"/>
            <a:ext cx="2011680" cy="822960"/>
            <a:chOff x="0" y="0"/>
            <a:chExt cx="2682240" cy="1097280"/>
          </a:xfrm>
        </p:grpSpPr>
        <p:sp>
          <p:nvSpPr>
            <p:cNvPr name="Freeform 41" id="41"/>
            <p:cNvSpPr/>
            <p:nvPr/>
          </p:nvSpPr>
          <p:spPr>
            <a:xfrm flipH="false" flipV="false" rot="0">
              <a:off x="0" y="0"/>
              <a:ext cx="2682240" cy="1097280"/>
            </a:xfrm>
            <a:custGeom>
              <a:avLst/>
              <a:gdLst/>
              <a:ahLst/>
              <a:cxnLst/>
              <a:rect r="r" b="b" t="t" l="l"/>
              <a:pathLst>
                <a:path h="1097280" w="2682240">
                  <a:moveTo>
                    <a:pt x="0" y="0"/>
                  </a:moveTo>
                  <a:lnTo>
                    <a:pt x="2682240" y="0"/>
                  </a:lnTo>
                  <a:lnTo>
                    <a:pt x="2682240" y="1097280"/>
                  </a:lnTo>
                  <a:lnTo>
                    <a:pt x="0" y="1097280"/>
                  </a:lnTo>
                  <a:close/>
                </a:path>
              </a:pathLst>
            </a:custGeom>
            <a:blipFill>
              <a:blip r:embed="rId7">
                <a:alphaModFix amt="0"/>
              </a:blip>
              <a:stretch>
                <a:fillRect l="-2487" t="0" r="-2487" b="0"/>
              </a:stretch>
            </a:blipFill>
          </p:spPr>
        </p:sp>
        <p:sp>
          <p:nvSpPr>
            <p:cNvPr name="TextBox 42" id="42"/>
            <p:cNvSpPr txBox="true"/>
            <p:nvPr/>
          </p:nvSpPr>
          <p:spPr>
            <a:xfrm>
              <a:off x="0" y="0"/>
              <a:ext cx="2682240" cy="1097280"/>
            </a:xfrm>
            <a:prstGeom prst="rect">
              <a:avLst/>
            </a:prstGeom>
          </p:spPr>
          <p:txBody>
            <a:bodyPr anchor="ctr" rtlCol="false" tIns="0" lIns="0" bIns="0" rIns="0"/>
            <a:lstStyle/>
            <a:p>
              <a:pPr algn="l">
                <a:lnSpc>
                  <a:spcPts val="3840"/>
                </a:lnSpc>
              </a:pPr>
              <a:r>
                <a:rPr lang="en-US" sz="3200" b="true">
                  <a:solidFill>
                    <a:srgbClr val="D2853B"/>
                  </a:solidFill>
                  <a:latin typeface="Georgia Bold"/>
                  <a:ea typeface="Georgia Bold"/>
                  <a:cs typeface="Georgia Bold"/>
                  <a:sym typeface="Georgia Bold"/>
                </a:rPr>
                <a:t>2</a:t>
              </a:r>
            </a:p>
          </p:txBody>
        </p:sp>
      </p:grpSp>
      <p:grpSp>
        <p:nvGrpSpPr>
          <p:cNvPr name="Group 43" id="43"/>
          <p:cNvGrpSpPr/>
          <p:nvPr/>
        </p:nvGrpSpPr>
        <p:grpSpPr>
          <a:xfrm rot="0">
            <a:off x="9144000" y="2304288"/>
            <a:ext cx="6035040" cy="438912"/>
            <a:chOff x="0" y="0"/>
            <a:chExt cx="8046720" cy="585216"/>
          </a:xfrm>
        </p:grpSpPr>
        <p:sp>
          <p:nvSpPr>
            <p:cNvPr name="Freeform 44" id="44"/>
            <p:cNvSpPr/>
            <p:nvPr/>
          </p:nvSpPr>
          <p:spPr>
            <a:xfrm flipH="false" flipV="false" rot="0">
              <a:off x="0" y="0"/>
              <a:ext cx="8046720" cy="585216"/>
            </a:xfrm>
            <a:custGeom>
              <a:avLst/>
              <a:gdLst/>
              <a:ahLst/>
              <a:cxnLst/>
              <a:rect r="r" b="b" t="t" l="l"/>
              <a:pathLst>
                <a:path h="585216" w="8046720">
                  <a:moveTo>
                    <a:pt x="0" y="0"/>
                  </a:moveTo>
                  <a:lnTo>
                    <a:pt x="8046720" y="0"/>
                  </a:lnTo>
                  <a:lnTo>
                    <a:pt x="8046720" y="585216"/>
                  </a:lnTo>
                  <a:lnTo>
                    <a:pt x="0" y="585216"/>
                  </a:lnTo>
                  <a:close/>
                </a:path>
              </a:pathLst>
            </a:custGeom>
            <a:blipFill>
              <a:blip r:embed="rId7">
                <a:alphaModFix amt="0"/>
              </a:blip>
              <a:stretch>
                <a:fillRect l="0" t="-217919" r="0" b="-217919"/>
              </a:stretch>
            </a:blipFill>
          </p:spPr>
        </p:sp>
        <p:sp>
          <p:nvSpPr>
            <p:cNvPr name="TextBox 45" id="45"/>
            <p:cNvSpPr txBox="true"/>
            <p:nvPr/>
          </p:nvSpPr>
          <p:spPr>
            <a:xfrm>
              <a:off x="0" y="-19050"/>
              <a:ext cx="8046720" cy="604266"/>
            </a:xfrm>
            <a:prstGeom prst="rect">
              <a:avLst/>
            </a:prstGeom>
          </p:spPr>
          <p:txBody>
            <a:bodyPr anchor="ctr" rtlCol="false" tIns="0" lIns="0" bIns="0" rIns="0"/>
            <a:lstStyle/>
            <a:p>
              <a:pPr algn="l">
                <a:lnSpc>
                  <a:spcPts val="2160"/>
                </a:lnSpc>
              </a:pPr>
              <a:r>
                <a:rPr lang="en-US" b="true" sz="1800" spc="299">
                  <a:solidFill>
                    <a:srgbClr val="FFFFFF"/>
                  </a:solidFill>
                  <a:latin typeface="Arial Bold"/>
                  <a:ea typeface="Arial Bold"/>
                  <a:cs typeface="Arial Bold"/>
                  <a:sym typeface="Arial Bold"/>
                </a:rPr>
                <a:t>Content B</a:t>
              </a:r>
            </a:p>
          </p:txBody>
        </p:sp>
      </p:grpSp>
      <p:grpSp>
        <p:nvGrpSpPr>
          <p:cNvPr name="Group 46" id="46"/>
          <p:cNvGrpSpPr/>
          <p:nvPr/>
        </p:nvGrpSpPr>
        <p:grpSpPr>
          <a:xfrm rot="0">
            <a:off x="9144000" y="2743200"/>
            <a:ext cx="6035040" cy="365760"/>
            <a:chOff x="0" y="0"/>
            <a:chExt cx="8046720" cy="487680"/>
          </a:xfrm>
        </p:grpSpPr>
        <p:sp>
          <p:nvSpPr>
            <p:cNvPr name="Freeform 47" id="47"/>
            <p:cNvSpPr/>
            <p:nvPr/>
          </p:nvSpPr>
          <p:spPr>
            <a:xfrm flipH="false" flipV="false" rot="0">
              <a:off x="0" y="0"/>
              <a:ext cx="8046720" cy="487680"/>
            </a:xfrm>
            <a:custGeom>
              <a:avLst/>
              <a:gdLst/>
              <a:ahLst/>
              <a:cxnLst/>
              <a:rect r="r" b="b" t="t" l="l"/>
              <a:pathLst>
                <a:path h="487680" w="8046720">
                  <a:moveTo>
                    <a:pt x="0" y="0"/>
                  </a:moveTo>
                  <a:lnTo>
                    <a:pt x="8046720" y="0"/>
                  </a:lnTo>
                  <a:lnTo>
                    <a:pt x="8046720" y="487680"/>
                  </a:lnTo>
                  <a:lnTo>
                    <a:pt x="0" y="487680"/>
                  </a:lnTo>
                  <a:close/>
                </a:path>
              </a:pathLst>
            </a:custGeom>
            <a:blipFill>
              <a:blip r:embed="rId7">
                <a:alphaModFix amt="0"/>
              </a:blip>
              <a:stretch>
                <a:fillRect l="0" t="-271503" r="0" b="-271503"/>
              </a:stretch>
            </a:blipFill>
          </p:spPr>
        </p:sp>
        <p:sp>
          <p:nvSpPr>
            <p:cNvPr name="TextBox 48" id="48"/>
            <p:cNvSpPr txBox="true"/>
            <p:nvPr/>
          </p:nvSpPr>
          <p:spPr>
            <a:xfrm>
              <a:off x="0" y="-19050"/>
              <a:ext cx="8046720" cy="506730"/>
            </a:xfrm>
            <a:prstGeom prst="rect">
              <a:avLst/>
            </a:prstGeom>
          </p:spPr>
          <p:txBody>
            <a:bodyPr anchor="ctr" rtlCol="false" tIns="0" lIns="0" bIns="0" rIns="0"/>
            <a:lstStyle/>
            <a:p>
              <a:pPr algn="l">
                <a:lnSpc>
                  <a:spcPts val="1920"/>
                </a:lnSpc>
              </a:pPr>
              <a:r>
                <a:rPr lang="en-US" sz="1600">
                  <a:solidFill>
                    <a:srgbClr val="76236C"/>
                  </a:solidFill>
                  <a:latin typeface="Arial"/>
                  <a:ea typeface="Arial"/>
                  <a:cs typeface="Arial"/>
                  <a:sym typeface="Arial"/>
                </a:rPr>
                <a:t>L</a:t>
              </a:r>
              <a:r>
                <a:rPr lang="en-US" sz="1600">
                  <a:solidFill>
                    <a:srgbClr val="76236C"/>
                  </a:solidFill>
                  <a:latin typeface="Arial"/>
                  <a:ea typeface="Arial"/>
                  <a:cs typeface="Arial"/>
                  <a:sym typeface="Arial"/>
                </a:rPr>
                <a:t>orem ipsum dolor sit amet</a:t>
              </a:r>
            </a:p>
          </p:txBody>
        </p:sp>
      </p:grpSp>
      <p:grpSp>
        <p:nvGrpSpPr>
          <p:cNvPr name="Group 49" id="49"/>
          <p:cNvGrpSpPr/>
          <p:nvPr/>
        </p:nvGrpSpPr>
        <p:grpSpPr>
          <a:xfrm rot="0">
            <a:off x="6949440" y="3364992"/>
            <a:ext cx="64008" cy="987552"/>
            <a:chOff x="0" y="0"/>
            <a:chExt cx="85344" cy="1316736"/>
          </a:xfrm>
        </p:grpSpPr>
        <p:sp>
          <p:nvSpPr>
            <p:cNvPr name="Freeform 50" id="50"/>
            <p:cNvSpPr/>
            <p:nvPr/>
          </p:nvSpPr>
          <p:spPr>
            <a:xfrm flipH="false" flipV="false" rot="0">
              <a:off x="0" y="0"/>
              <a:ext cx="85344" cy="1316736"/>
            </a:xfrm>
            <a:custGeom>
              <a:avLst/>
              <a:gdLst/>
              <a:ahLst/>
              <a:cxnLst/>
              <a:rect r="r" b="b" t="t" l="l"/>
              <a:pathLst>
                <a:path h="1316736" w="85344">
                  <a:moveTo>
                    <a:pt x="0" y="0"/>
                  </a:moveTo>
                  <a:lnTo>
                    <a:pt x="85344" y="0"/>
                  </a:lnTo>
                  <a:lnTo>
                    <a:pt x="85344" y="1316736"/>
                  </a:lnTo>
                  <a:lnTo>
                    <a:pt x="0" y="1316736"/>
                  </a:lnTo>
                  <a:close/>
                </a:path>
              </a:pathLst>
            </a:custGeom>
            <a:solidFill>
              <a:srgbClr val="76236C"/>
            </a:solidFill>
          </p:spPr>
        </p:sp>
      </p:grpSp>
      <p:grpSp>
        <p:nvGrpSpPr>
          <p:cNvPr name="Group 51" id="51"/>
          <p:cNvGrpSpPr/>
          <p:nvPr/>
        </p:nvGrpSpPr>
        <p:grpSpPr>
          <a:xfrm rot="0">
            <a:off x="7013448" y="3364992"/>
            <a:ext cx="10058400" cy="987552"/>
            <a:chOff x="0" y="0"/>
            <a:chExt cx="13411200" cy="1316736"/>
          </a:xfrm>
        </p:grpSpPr>
        <p:sp>
          <p:nvSpPr>
            <p:cNvPr name="Freeform 52" id="52"/>
            <p:cNvSpPr/>
            <p:nvPr/>
          </p:nvSpPr>
          <p:spPr>
            <a:xfrm flipH="false" flipV="false" rot="0">
              <a:off x="0" y="0"/>
              <a:ext cx="13411200" cy="1316736"/>
            </a:xfrm>
            <a:custGeom>
              <a:avLst/>
              <a:gdLst/>
              <a:ahLst/>
              <a:cxnLst/>
              <a:rect r="r" b="b" t="t" l="l"/>
              <a:pathLst>
                <a:path h="1316736" w="13411200">
                  <a:moveTo>
                    <a:pt x="0" y="0"/>
                  </a:moveTo>
                  <a:lnTo>
                    <a:pt x="13411200" y="0"/>
                  </a:lnTo>
                  <a:lnTo>
                    <a:pt x="13411200" y="1316736"/>
                  </a:lnTo>
                  <a:lnTo>
                    <a:pt x="0" y="1316736"/>
                  </a:lnTo>
                  <a:close/>
                </a:path>
              </a:pathLst>
            </a:custGeom>
            <a:solidFill>
              <a:srgbClr val="FFFFFF">
                <a:alpha val="0"/>
              </a:srgbClr>
            </a:solidFill>
          </p:spPr>
        </p:sp>
      </p:grpSp>
      <p:grpSp>
        <p:nvGrpSpPr>
          <p:cNvPr name="Group 53" id="53"/>
          <p:cNvGrpSpPr/>
          <p:nvPr/>
        </p:nvGrpSpPr>
        <p:grpSpPr>
          <a:xfrm rot="0">
            <a:off x="7223760" y="3438144"/>
            <a:ext cx="2011680" cy="822960"/>
            <a:chOff x="0" y="0"/>
            <a:chExt cx="2682240" cy="1097280"/>
          </a:xfrm>
        </p:grpSpPr>
        <p:sp>
          <p:nvSpPr>
            <p:cNvPr name="Freeform 54" id="54"/>
            <p:cNvSpPr/>
            <p:nvPr/>
          </p:nvSpPr>
          <p:spPr>
            <a:xfrm flipH="false" flipV="false" rot="0">
              <a:off x="0" y="0"/>
              <a:ext cx="2682240" cy="1097280"/>
            </a:xfrm>
            <a:custGeom>
              <a:avLst/>
              <a:gdLst/>
              <a:ahLst/>
              <a:cxnLst/>
              <a:rect r="r" b="b" t="t" l="l"/>
              <a:pathLst>
                <a:path h="1097280" w="2682240">
                  <a:moveTo>
                    <a:pt x="0" y="0"/>
                  </a:moveTo>
                  <a:lnTo>
                    <a:pt x="2682240" y="0"/>
                  </a:lnTo>
                  <a:lnTo>
                    <a:pt x="2682240" y="1097280"/>
                  </a:lnTo>
                  <a:lnTo>
                    <a:pt x="0" y="1097280"/>
                  </a:lnTo>
                  <a:close/>
                </a:path>
              </a:pathLst>
            </a:custGeom>
            <a:blipFill>
              <a:blip r:embed="rId7">
                <a:alphaModFix amt="0"/>
              </a:blip>
              <a:stretch>
                <a:fillRect l="-2487" t="0" r="-2487" b="0"/>
              </a:stretch>
            </a:blipFill>
          </p:spPr>
        </p:sp>
        <p:sp>
          <p:nvSpPr>
            <p:cNvPr name="TextBox 55" id="55"/>
            <p:cNvSpPr txBox="true"/>
            <p:nvPr/>
          </p:nvSpPr>
          <p:spPr>
            <a:xfrm>
              <a:off x="0" y="0"/>
              <a:ext cx="2682240" cy="1097280"/>
            </a:xfrm>
            <a:prstGeom prst="rect">
              <a:avLst/>
            </a:prstGeom>
          </p:spPr>
          <p:txBody>
            <a:bodyPr anchor="ctr" rtlCol="false" tIns="0" lIns="0" bIns="0" rIns="0"/>
            <a:lstStyle/>
            <a:p>
              <a:pPr algn="l">
                <a:lnSpc>
                  <a:spcPts val="3840"/>
                </a:lnSpc>
              </a:pPr>
              <a:r>
                <a:rPr lang="en-US" sz="3200" b="true">
                  <a:solidFill>
                    <a:srgbClr val="D2853B"/>
                  </a:solidFill>
                  <a:latin typeface="Georgia Bold"/>
                  <a:ea typeface="Georgia Bold"/>
                  <a:cs typeface="Georgia Bold"/>
                  <a:sym typeface="Georgia Bold"/>
                </a:rPr>
                <a:t>3</a:t>
              </a:r>
            </a:p>
          </p:txBody>
        </p:sp>
      </p:grpSp>
      <p:grpSp>
        <p:nvGrpSpPr>
          <p:cNvPr name="Group 56" id="56"/>
          <p:cNvGrpSpPr/>
          <p:nvPr/>
        </p:nvGrpSpPr>
        <p:grpSpPr>
          <a:xfrm rot="0">
            <a:off x="9144000" y="3438144"/>
            <a:ext cx="6035040" cy="438912"/>
            <a:chOff x="0" y="0"/>
            <a:chExt cx="8046720" cy="585216"/>
          </a:xfrm>
        </p:grpSpPr>
        <p:sp>
          <p:nvSpPr>
            <p:cNvPr name="Freeform 57" id="57"/>
            <p:cNvSpPr/>
            <p:nvPr/>
          </p:nvSpPr>
          <p:spPr>
            <a:xfrm flipH="false" flipV="false" rot="0">
              <a:off x="0" y="0"/>
              <a:ext cx="8046720" cy="585216"/>
            </a:xfrm>
            <a:custGeom>
              <a:avLst/>
              <a:gdLst/>
              <a:ahLst/>
              <a:cxnLst/>
              <a:rect r="r" b="b" t="t" l="l"/>
              <a:pathLst>
                <a:path h="585216" w="8046720">
                  <a:moveTo>
                    <a:pt x="0" y="0"/>
                  </a:moveTo>
                  <a:lnTo>
                    <a:pt x="8046720" y="0"/>
                  </a:lnTo>
                  <a:lnTo>
                    <a:pt x="8046720" y="585216"/>
                  </a:lnTo>
                  <a:lnTo>
                    <a:pt x="0" y="585216"/>
                  </a:lnTo>
                  <a:close/>
                </a:path>
              </a:pathLst>
            </a:custGeom>
            <a:blipFill>
              <a:blip r:embed="rId7">
                <a:alphaModFix amt="0"/>
              </a:blip>
              <a:stretch>
                <a:fillRect l="0" t="-217919" r="0" b="-217919"/>
              </a:stretch>
            </a:blipFill>
          </p:spPr>
        </p:sp>
        <p:sp>
          <p:nvSpPr>
            <p:cNvPr name="TextBox 58" id="58"/>
            <p:cNvSpPr txBox="true"/>
            <p:nvPr/>
          </p:nvSpPr>
          <p:spPr>
            <a:xfrm>
              <a:off x="0" y="-19050"/>
              <a:ext cx="8046720" cy="604266"/>
            </a:xfrm>
            <a:prstGeom prst="rect">
              <a:avLst/>
            </a:prstGeom>
          </p:spPr>
          <p:txBody>
            <a:bodyPr anchor="ctr" rtlCol="false" tIns="0" lIns="0" bIns="0" rIns="0"/>
            <a:lstStyle/>
            <a:p>
              <a:pPr algn="l">
                <a:lnSpc>
                  <a:spcPts val="2160"/>
                </a:lnSpc>
              </a:pPr>
              <a:r>
                <a:rPr lang="en-US" b="true" sz="1800" spc="299">
                  <a:solidFill>
                    <a:srgbClr val="FFFFFF"/>
                  </a:solidFill>
                  <a:latin typeface="Arial Bold"/>
                  <a:ea typeface="Arial Bold"/>
                  <a:cs typeface="Arial Bold"/>
                  <a:sym typeface="Arial Bold"/>
                </a:rPr>
                <a:t>Content C</a:t>
              </a:r>
            </a:p>
          </p:txBody>
        </p:sp>
      </p:grpSp>
      <p:grpSp>
        <p:nvGrpSpPr>
          <p:cNvPr name="Group 59" id="59"/>
          <p:cNvGrpSpPr/>
          <p:nvPr/>
        </p:nvGrpSpPr>
        <p:grpSpPr>
          <a:xfrm rot="0">
            <a:off x="9144000" y="3877056"/>
            <a:ext cx="6035040" cy="365760"/>
            <a:chOff x="0" y="0"/>
            <a:chExt cx="8046720" cy="487680"/>
          </a:xfrm>
        </p:grpSpPr>
        <p:sp>
          <p:nvSpPr>
            <p:cNvPr name="Freeform 60" id="60"/>
            <p:cNvSpPr/>
            <p:nvPr/>
          </p:nvSpPr>
          <p:spPr>
            <a:xfrm flipH="false" flipV="false" rot="0">
              <a:off x="0" y="0"/>
              <a:ext cx="8046720" cy="487680"/>
            </a:xfrm>
            <a:custGeom>
              <a:avLst/>
              <a:gdLst/>
              <a:ahLst/>
              <a:cxnLst/>
              <a:rect r="r" b="b" t="t" l="l"/>
              <a:pathLst>
                <a:path h="487680" w="8046720">
                  <a:moveTo>
                    <a:pt x="0" y="0"/>
                  </a:moveTo>
                  <a:lnTo>
                    <a:pt x="8046720" y="0"/>
                  </a:lnTo>
                  <a:lnTo>
                    <a:pt x="8046720" y="487680"/>
                  </a:lnTo>
                  <a:lnTo>
                    <a:pt x="0" y="487680"/>
                  </a:lnTo>
                  <a:close/>
                </a:path>
              </a:pathLst>
            </a:custGeom>
            <a:blipFill>
              <a:blip r:embed="rId7">
                <a:alphaModFix amt="0"/>
              </a:blip>
              <a:stretch>
                <a:fillRect l="0" t="-271503" r="0" b="-271503"/>
              </a:stretch>
            </a:blipFill>
          </p:spPr>
        </p:sp>
        <p:sp>
          <p:nvSpPr>
            <p:cNvPr name="TextBox 61" id="61"/>
            <p:cNvSpPr txBox="true"/>
            <p:nvPr/>
          </p:nvSpPr>
          <p:spPr>
            <a:xfrm>
              <a:off x="0" y="-19050"/>
              <a:ext cx="8046720" cy="506730"/>
            </a:xfrm>
            <a:prstGeom prst="rect">
              <a:avLst/>
            </a:prstGeom>
          </p:spPr>
          <p:txBody>
            <a:bodyPr anchor="ctr" rtlCol="false" tIns="0" lIns="0" bIns="0" rIns="0"/>
            <a:lstStyle/>
            <a:p>
              <a:pPr algn="l">
                <a:lnSpc>
                  <a:spcPts val="1920"/>
                </a:lnSpc>
              </a:pPr>
              <a:r>
                <a:rPr lang="en-US" sz="1600">
                  <a:solidFill>
                    <a:srgbClr val="76236C"/>
                  </a:solidFill>
                  <a:latin typeface="Arial"/>
                  <a:ea typeface="Arial"/>
                  <a:cs typeface="Arial"/>
                  <a:sym typeface="Arial"/>
                </a:rPr>
                <a:t>L</a:t>
              </a:r>
              <a:r>
                <a:rPr lang="en-US" sz="1600">
                  <a:solidFill>
                    <a:srgbClr val="76236C"/>
                  </a:solidFill>
                  <a:latin typeface="Arial"/>
                  <a:ea typeface="Arial"/>
                  <a:cs typeface="Arial"/>
                  <a:sym typeface="Arial"/>
                </a:rPr>
                <a:t>orem ipsum dolor sit amet</a:t>
              </a:r>
            </a:p>
          </p:txBody>
        </p:sp>
      </p:grpSp>
      <p:grpSp>
        <p:nvGrpSpPr>
          <p:cNvPr name="Group 62" id="62"/>
          <p:cNvGrpSpPr/>
          <p:nvPr/>
        </p:nvGrpSpPr>
        <p:grpSpPr>
          <a:xfrm rot="0">
            <a:off x="6949440" y="4498848"/>
            <a:ext cx="64008" cy="987552"/>
            <a:chOff x="0" y="0"/>
            <a:chExt cx="85344" cy="1316736"/>
          </a:xfrm>
        </p:grpSpPr>
        <p:sp>
          <p:nvSpPr>
            <p:cNvPr name="Freeform 63" id="63"/>
            <p:cNvSpPr/>
            <p:nvPr/>
          </p:nvSpPr>
          <p:spPr>
            <a:xfrm flipH="false" flipV="false" rot="0">
              <a:off x="0" y="0"/>
              <a:ext cx="85344" cy="1316736"/>
            </a:xfrm>
            <a:custGeom>
              <a:avLst/>
              <a:gdLst/>
              <a:ahLst/>
              <a:cxnLst/>
              <a:rect r="r" b="b" t="t" l="l"/>
              <a:pathLst>
                <a:path h="1316736" w="85344">
                  <a:moveTo>
                    <a:pt x="0" y="0"/>
                  </a:moveTo>
                  <a:lnTo>
                    <a:pt x="85344" y="0"/>
                  </a:lnTo>
                  <a:lnTo>
                    <a:pt x="85344" y="1316736"/>
                  </a:lnTo>
                  <a:lnTo>
                    <a:pt x="0" y="1316736"/>
                  </a:lnTo>
                  <a:close/>
                </a:path>
              </a:pathLst>
            </a:custGeom>
            <a:solidFill>
              <a:srgbClr val="76236C"/>
            </a:solidFill>
          </p:spPr>
        </p:sp>
      </p:grpSp>
      <p:grpSp>
        <p:nvGrpSpPr>
          <p:cNvPr name="Group 64" id="64"/>
          <p:cNvGrpSpPr/>
          <p:nvPr/>
        </p:nvGrpSpPr>
        <p:grpSpPr>
          <a:xfrm rot="0">
            <a:off x="7013448" y="4498848"/>
            <a:ext cx="10058400" cy="987552"/>
            <a:chOff x="0" y="0"/>
            <a:chExt cx="13411200" cy="1316736"/>
          </a:xfrm>
        </p:grpSpPr>
        <p:sp>
          <p:nvSpPr>
            <p:cNvPr name="Freeform 65" id="65"/>
            <p:cNvSpPr/>
            <p:nvPr/>
          </p:nvSpPr>
          <p:spPr>
            <a:xfrm flipH="false" flipV="false" rot="0">
              <a:off x="0" y="0"/>
              <a:ext cx="13411200" cy="1316736"/>
            </a:xfrm>
            <a:custGeom>
              <a:avLst/>
              <a:gdLst/>
              <a:ahLst/>
              <a:cxnLst/>
              <a:rect r="r" b="b" t="t" l="l"/>
              <a:pathLst>
                <a:path h="1316736" w="13411200">
                  <a:moveTo>
                    <a:pt x="0" y="0"/>
                  </a:moveTo>
                  <a:lnTo>
                    <a:pt x="13411200" y="0"/>
                  </a:lnTo>
                  <a:lnTo>
                    <a:pt x="13411200" y="1316736"/>
                  </a:lnTo>
                  <a:lnTo>
                    <a:pt x="0" y="1316736"/>
                  </a:lnTo>
                  <a:close/>
                </a:path>
              </a:pathLst>
            </a:custGeom>
            <a:solidFill>
              <a:srgbClr val="FFFFFF">
                <a:alpha val="0"/>
              </a:srgbClr>
            </a:solidFill>
          </p:spPr>
        </p:sp>
      </p:grpSp>
      <p:grpSp>
        <p:nvGrpSpPr>
          <p:cNvPr name="Group 66" id="66"/>
          <p:cNvGrpSpPr/>
          <p:nvPr/>
        </p:nvGrpSpPr>
        <p:grpSpPr>
          <a:xfrm rot="0">
            <a:off x="7223760" y="4572000"/>
            <a:ext cx="2011680" cy="822960"/>
            <a:chOff x="0" y="0"/>
            <a:chExt cx="2682240" cy="1097280"/>
          </a:xfrm>
        </p:grpSpPr>
        <p:sp>
          <p:nvSpPr>
            <p:cNvPr name="Freeform 67" id="67"/>
            <p:cNvSpPr/>
            <p:nvPr/>
          </p:nvSpPr>
          <p:spPr>
            <a:xfrm flipH="false" flipV="false" rot="0">
              <a:off x="0" y="0"/>
              <a:ext cx="2682240" cy="1097280"/>
            </a:xfrm>
            <a:custGeom>
              <a:avLst/>
              <a:gdLst/>
              <a:ahLst/>
              <a:cxnLst/>
              <a:rect r="r" b="b" t="t" l="l"/>
              <a:pathLst>
                <a:path h="1097280" w="2682240">
                  <a:moveTo>
                    <a:pt x="0" y="0"/>
                  </a:moveTo>
                  <a:lnTo>
                    <a:pt x="2682240" y="0"/>
                  </a:lnTo>
                  <a:lnTo>
                    <a:pt x="2682240" y="1097280"/>
                  </a:lnTo>
                  <a:lnTo>
                    <a:pt x="0" y="1097280"/>
                  </a:lnTo>
                  <a:close/>
                </a:path>
              </a:pathLst>
            </a:custGeom>
            <a:blipFill>
              <a:blip r:embed="rId7">
                <a:alphaModFix amt="0"/>
              </a:blip>
              <a:stretch>
                <a:fillRect l="-2487" t="0" r="-2487" b="0"/>
              </a:stretch>
            </a:blipFill>
          </p:spPr>
        </p:sp>
        <p:sp>
          <p:nvSpPr>
            <p:cNvPr name="TextBox 68" id="68"/>
            <p:cNvSpPr txBox="true"/>
            <p:nvPr/>
          </p:nvSpPr>
          <p:spPr>
            <a:xfrm>
              <a:off x="0" y="0"/>
              <a:ext cx="2682240" cy="1097280"/>
            </a:xfrm>
            <a:prstGeom prst="rect">
              <a:avLst/>
            </a:prstGeom>
          </p:spPr>
          <p:txBody>
            <a:bodyPr anchor="ctr" rtlCol="false" tIns="0" lIns="0" bIns="0" rIns="0"/>
            <a:lstStyle/>
            <a:p>
              <a:pPr algn="l">
                <a:lnSpc>
                  <a:spcPts val="3840"/>
                </a:lnSpc>
              </a:pPr>
              <a:r>
                <a:rPr lang="en-US" sz="3200" b="true">
                  <a:solidFill>
                    <a:srgbClr val="D2853B"/>
                  </a:solidFill>
                  <a:latin typeface="Georgia Bold"/>
                  <a:ea typeface="Georgia Bold"/>
                  <a:cs typeface="Georgia Bold"/>
                  <a:sym typeface="Georgia Bold"/>
                </a:rPr>
                <a:t>4</a:t>
              </a:r>
            </a:p>
          </p:txBody>
        </p:sp>
      </p:grpSp>
      <p:grpSp>
        <p:nvGrpSpPr>
          <p:cNvPr name="Group 69" id="69"/>
          <p:cNvGrpSpPr/>
          <p:nvPr/>
        </p:nvGrpSpPr>
        <p:grpSpPr>
          <a:xfrm rot="0">
            <a:off x="9144000" y="4572000"/>
            <a:ext cx="6035040" cy="438912"/>
            <a:chOff x="0" y="0"/>
            <a:chExt cx="8046720" cy="585216"/>
          </a:xfrm>
        </p:grpSpPr>
        <p:sp>
          <p:nvSpPr>
            <p:cNvPr name="Freeform 70" id="70"/>
            <p:cNvSpPr/>
            <p:nvPr/>
          </p:nvSpPr>
          <p:spPr>
            <a:xfrm flipH="false" flipV="false" rot="0">
              <a:off x="0" y="0"/>
              <a:ext cx="8046720" cy="585216"/>
            </a:xfrm>
            <a:custGeom>
              <a:avLst/>
              <a:gdLst/>
              <a:ahLst/>
              <a:cxnLst/>
              <a:rect r="r" b="b" t="t" l="l"/>
              <a:pathLst>
                <a:path h="585216" w="8046720">
                  <a:moveTo>
                    <a:pt x="0" y="0"/>
                  </a:moveTo>
                  <a:lnTo>
                    <a:pt x="8046720" y="0"/>
                  </a:lnTo>
                  <a:lnTo>
                    <a:pt x="8046720" y="585216"/>
                  </a:lnTo>
                  <a:lnTo>
                    <a:pt x="0" y="585216"/>
                  </a:lnTo>
                  <a:close/>
                </a:path>
              </a:pathLst>
            </a:custGeom>
            <a:blipFill>
              <a:blip r:embed="rId7">
                <a:alphaModFix amt="0"/>
              </a:blip>
              <a:stretch>
                <a:fillRect l="0" t="-217919" r="0" b="-217919"/>
              </a:stretch>
            </a:blipFill>
          </p:spPr>
        </p:sp>
        <p:sp>
          <p:nvSpPr>
            <p:cNvPr name="TextBox 71" id="71"/>
            <p:cNvSpPr txBox="true"/>
            <p:nvPr/>
          </p:nvSpPr>
          <p:spPr>
            <a:xfrm>
              <a:off x="0" y="-19050"/>
              <a:ext cx="8046720" cy="604266"/>
            </a:xfrm>
            <a:prstGeom prst="rect">
              <a:avLst/>
            </a:prstGeom>
          </p:spPr>
          <p:txBody>
            <a:bodyPr anchor="ctr" rtlCol="false" tIns="0" lIns="0" bIns="0" rIns="0"/>
            <a:lstStyle/>
            <a:p>
              <a:pPr algn="l">
                <a:lnSpc>
                  <a:spcPts val="2160"/>
                </a:lnSpc>
              </a:pPr>
              <a:r>
                <a:rPr lang="en-US" b="true" sz="1800" spc="299">
                  <a:solidFill>
                    <a:srgbClr val="FFFFFF"/>
                  </a:solidFill>
                  <a:latin typeface="Arial Bold"/>
                  <a:ea typeface="Arial Bold"/>
                  <a:cs typeface="Arial Bold"/>
                  <a:sym typeface="Arial Bold"/>
                </a:rPr>
                <a:t>Content D</a:t>
              </a:r>
            </a:p>
          </p:txBody>
        </p:sp>
      </p:grpSp>
      <p:grpSp>
        <p:nvGrpSpPr>
          <p:cNvPr name="Group 72" id="72"/>
          <p:cNvGrpSpPr/>
          <p:nvPr/>
        </p:nvGrpSpPr>
        <p:grpSpPr>
          <a:xfrm rot="0">
            <a:off x="9144000" y="5010912"/>
            <a:ext cx="6035040" cy="365760"/>
            <a:chOff x="0" y="0"/>
            <a:chExt cx="8046720" cy="487680"/>
          </a:xfrm>
        </p:grpSpPr>
        <p:sp>
          <p:nvSpPr>
            <p:cNvPr name="Freeform 73" id="73"/>
            <p:cNvSpPr/>
            <p:nvPr/>
          </p:nvSpPr>
          <p:spPr>
            <a:xfrm flipH="false" flipV="false" rot="0">
              <a:off x="0" y="0"/>
              <a:ext cx="8046720" cy="487680"/>
            </a:xfrm>
            <a:custGeom>
              <a:avLst/>
              <a:gdLst/>
              <a:ahLst/>
              <a:cxnLst/>
              <a:rect r="r" b="b" t="t" l="l"/>
              <a:pathLst>
                <a:path h="487680" w="8046720">
                  <a:moveTo>
                    <a:pt x="0" y="0"/>
                  </a:moveTo>
                  <a:lnTo>
                    <a:pt x="8046720" y="0"/>
                  </a:lnTo>
                  <a:lnTo>
                    <a:pt x="8046720" y="487680"/>
                  </a:lnTo>
                  <a:lnTo>
                    <a:pt x="0" y="487680"/>
                  </a:lnTo>
                  <a:close/>
                </a:path>
              </a:pathLst>
            </a:custGeom>
            <a:blipFill>
              <a:blip r:embed="rId7">
                <a:alphaModFix amt="0"/>
              </a:blip>
              <a:stretch>
                <a:fillRect l="0" t="-271503" r="0" b="-271503"/>
              </a:stretch>
            </a:blipFill>
          </p:spPr>
        </p:sp>
        <p:sp>
          <p:nvSpPr>
            <p:cNvPr name="TextBox 74" id="74"/>
            <p:cNvSpPr txBox="true"/>
            <p:nvPr/>
          </p:nvSpPr>
          <p:spPr>
            <a:xfrm>
              <a:off x="0" y="-19050"/>
              <a:ext cx="8046720" cy="506730"/>
            </a:xfrm>
            <a:prstGeom prst="rect">
              <a:avLst/>
            </a:prstGeom>
          </p:spPr>
          <p:txBody>
            <a:bodyPr anchor="ctr" rtlCol="false" tIns="0" lIns="0" bIns="0" rIns="0"/>
            <a:lstStyle/>
            <a:p>
              <a:pPr algn="l">
                <a:lnSpc>
                  <a:spcPts val="1920"/>
                </a:lnSpc>
              </a:pPr>
              <a:r>
                <a:rPr lang="en-US" sz="1600">
                  <a:solidFill>
                    <a:srgbClr val="76236C"/>
                  </a:solidFill>
                  <a:latin typeface="Arial"/>
                  <a:ea typeface="Arial"/>
                  <a:cs typeface="Arial"/>
                  <a:sym typeface="Arial"/>
                </a:rPr>
                <a:t>L</a:t>
              </a:r>
              <a:r>
                <a:rPr lang="en-US" sz="1600">
                  <a:solidFill>
                    <a:srgbClr val="76236C"/>
                  </a:solidFill>
                  <a:latin typeface="Arial"/>
                  <a:ea typeface="Arial"/>
                  <a:cs typeface="Arial"/>
                  <a:sym typeface="Arial"/>
                </a:rPr>
                <a:t>orem ipsum dolor sit amet</a:t>
              </a:r>
            </a:p>
          </p:txBody>
        </p:sp>
      </p:grpSp>
      <p:grpSp>
        <p:nvGrpSpPr>
          <p:cNvPr name="Group 75" id="75"/>
          <p:cNvGrpSpPr/>
          <p:nvPr/>
        </p:nvGrpSpPr>
        <p:grpSpPr>
          <a:xfrm rot="0">
            <a:off x="6949440" y="5632704"/>
            <a:ext cx="64008" cy="987552"/>
            <a:chOff x="0" y="0"/>
            <a:chExt cx="85344" cy="1316736"/>
          </a:xfrm>
        </p:grpSpPr>
        <p:sp>
          <p:nvSpPr>
            <p:cNvPr name="Freeform 76" id="76"/>
            <p:cNvSpPr/>
            <p:nvPr/>
          </p:nvSpPr>
          <p:spPr>
            <a:xfrm flipH="false" flipV="false" rot="0">
              <a:off x="0" y="0"/>
              <a:ext cx="85344" cy="1316736"/>
            </a:xfrm>
            <a:custGeom>
              <a:avLst/>
              <a:gdLst/>
              <a:ahLst/>
              <a:cxnLst/>
              <a:rect r="r" b="b" t="t" l="l"/>
              <a:pathLst>
                <a:path h="1316736" w="85344">
                  <a:moveTo>
                    <a:pt x="0" y="0"/>
                  </a:moveTo>
                  <a:lnTo>
                    <a:pt x="85344" y="0"/>
                  </a:lnTo>
                  <a:lnTo>
                    <a:pt x="85344" y="1316736"/>
                  </a:lnTo>
                  <a:lnTo>
                    <a:pt x="0" y="1316736"/>
                  </a:lnTo>
                  <a:close/>
                </a:path>
              </a:pathLst>
            </a:custGeom>
            <a:solidFill>
              <a:srgbClr val="76236C"/>
            </a:solidFill>
          </p:spPr>
        </p:sp>
      </p:grpSp>
      <p:grpSp>
        <p:nvGrpSpPr>
          <p:cNvPr name="Group 77" id="77"/>
          <p:cNvGrpSpPr/>
          <p:nvPr/>
        </p:nvGrpSpPr>
        <p:grpSpPr>
          <a:xfrm rot="0">
            <a:off x="7013448" y="5632704"/>
            <a:ext cx="10058400" cy="987552"/>
            <a:chOff x="0" y="0"/>
            <a:chExt cx="13411200" cy="1316736"/>
          </a:xfrm>
        </p:grpSpPr>
        <p:sp>
          <p:nvSpPr>
            <p:cNvPr name="Freeform 78" id="78"/>
            <p:cNvSpPr/>
            <p:nvPr/>
          </p:nvSpPr>
          <p:spPr>
            <a:xfrm flipH="false" flipV="false" rot="0">
              <a:off x="0" y="0"/>
              <a:ext cx="13411200" cy="1316736"/>
            </a:xfrm>
            <a:custGeom>
              <a:avLst/>
              <a:gdLst/>
              <a:ahLst/>
              <a:cxnLst/>
              <a:rect r="r" b="b" t="t" l="l"/>
              <a:pathLst>
                <a:path h="1316736" w="13411200">
                  <a:moveTo>
                    <a:pt x="0" y="0"/>
                  </a:moveTo>
                  <a:lnTo>
                    <a:pt x="13411200" y="0"/>
                  </a:lnTo>
                  <a:lnTo>
                    <a:pt x="13411200" y="1316736"/>
                  </a:lnTo>
                  <a:lnTo>
                    <a:pt x="0" y="1316736"/>
                  </a:lnTo>
                  <a:close/>
                </a:path>
              </a:pathLst>
            </a:custGeom>
            <a:solidFill>
              <a:srgbClr val="FFFFFF">
                <a:alpha val="0"/>
              </a:srgbClr>
            </a:solidFill>
          </p:spPr>
        </p:sp>
      </p:grpSp>
      <p:grpSp>
        <p:nvGrpSpPr>
          <p:cNvPr name="Group 79" id="79"/>
          <p:cNvGrpSpPr/>
          <p:nvPr/>
        </p:nvGrpSpPr>
        <p:grpSpPr>
          <a:xfrm rot="0">
            <a:off x="7223760" y="5705856"/>
            <a:ext cx="2011680" cy="822960"/>
            <a:chOff x="0" y="0"/>
            <a:chExt cx="2682240" cy="1097280"/>
          </a:xfrm>
        </p:grpSpPr>
        <p:sp>
          <p:nvSpPr>
            <p:cNvPr name="Freeform 80" id="80"/>
            <p:cNvSpPr/>
            <p:nvPr/>
          </p:nvSpPr>
          <p:spPr>
            <a:xfrm flipH="false" flipV="false" rot="0">
              <a:off x="0" y="0"/>
              <a:ext cx="2682240" cy="1097280"/>
            </a:xfrm>
            <a:custGeom>
              <a:avLst/>
              <a:gdLst/>
              <a:ahLst/>
              <a:cxnLst/>
              <a:rect r="r" b="b" t="t" l="l"/>
              <a:pathLst>
                <a:path h="1097280" w="2682240">
                  <a:moveTo>
                    <a:pt x="0" y="0"/>
                  </a:moveTo>
                  <a:lnTo>
                    <a:pt x="2682240" y="0"/>
                  </a:lnTo>
                  <a:lnTo>
                    <a:pt x="2682240" y="1097280"/>
                  </a:lnTo>
                  <a:lnTo>
                    <a:pt x="0" y="1097280"/>
                  </a:lnTo>
                  <a:close/>
                </a:path>
              </a:pathLst>
            </a:custGeom>
            <a:blipFill>
              <a:blip r:embed="rId7">
                <a:alphaModFix amt="0"/>
              </a:blip>
              <a:stretch>
                <a:fillRect l="-2487" t="0" r="-2487" b="0"/>
              </a:stretch>
            </a:blipFill>
          </p:spPr>
        </p:sp>
        <p:sp>
          <p:nvSpPr>
            <p:cNvPr name="TextBox 81" id="81"/>
            <p:cNvSpPr txBox="true"/>
            <p:nvPr/>
          </p:nvSpPr>
          <p:spPr>
            <a:xfrm>
              <a:off x="0" y="0"/>
              <a:ext cx="2682240" cy="1097280"/>
            </a:xfrm>
            <a:prstGeom prst="rect">
              <a:avLst/>
            </a:prstGeom>
          </p:spPr>
          <p:txBody>
            <a:bodyPr anchor="ctr" rtlCol="false" tIns="0" lIns="0" bIns="0" rIns="0"/>
            <a:lstStyle/>
            <a:p>
              <a:pPr algn="l">
                <a:lnSpc>
                  <a:spcPts val="3840"/>
                </a:lnSpc>
              </a:pPr>
              <a:r>
                <a:rPr lang="en-US" sz="3200" b="true">
                  <a:solidFill>
                    <a:srgbClr val="D2853B"/>
                  </a:solidFill>
                  <a:latin typeface="Georgia Bold"/>
                  <a:ea typeface="Georgia Bold"/>
                  <a:cs typeface="Georgia Bold"/>
                  <a:sym typeface="Georgia Bold"/>
                </a:rPr>
                <a:t>5</a:t>
              </a:r>
            </a:p>
          </p:txBody>
        </p:sp>
      </p:grpSp>
      <p:grpSp>
        <p:nvGrpSpPr>
          <p:cNvPr name="Group 82" id="82"/>
          <p:cNvGrpSpPr/>
          <p:nvPr/>
        </p:nvGrpSpPr>
        <p:grpSpPr>
          <a:xfrm rot="0">
            <a:off x="9144000" y="5705856"/>
            <a:ext cx="6035040" cy="438912"/>
            <a:chOff x="0" y="0"/>
            <a:chExt cx="8046720" cy="585216"/>
          </a:xfrm>
        </p:grpSpPr>
        <p:sp>
          <p:nvSpPr>
            <p:cNvPr name="Freeform 83" id="83"/>
            <p:cNvSpPr/>
            <p:nvPr/>
          </p:nvSpPr>
          <p:spPr>
            <a:xfrm flipH="false" flipV="false" rot="0">
              <a:off x="0" y="0"/>
              <a:ext cx="8046720" cy="585216"/>
            </a:xfrm>
            <a:custGeom>
              <a:avLst/>
              <a:gdLst/>
              <a:ahLst/>
              <a:cxnLst/>
              <a:rect r="r" b="b" t="t" l="l"/>
              <a:pathLst>
                <a:path h="585216" w="8046720">
                  <a:moveTo>
                    <a:pt x="0" y="0"/>
                  </a:moveTo>
                  <a:lnTo>
                    <a:pt x="8046720" y="0"/>
                  </a:lnTo>
                  <a:lnTo>
                    <a:pt x="8046720" y="585216"/>
                  </a:lnTo>
                  <a:lnTo>
                    <a:pt x="0" y="585216"/>
                  </a:lnTo>
                  <a:close/>
                </a:path>
              </a:pathLst>
            </a:custGeom>
            <a:blipFill>
              <a:blip r:embed="rId7">
                <a:alphaModFix amt="0"/>
              </a:blip>
              <a:stretch>
                <a:fillRect l="0" t="-217919" r="0" b="-217919"/>
              </a:stretch>
            </a:blipFill>
          </p:spPr>
        </p:sp>
        <p:sp>
          <p:nvSpPr>
            <p:cNvPr name="TextBox 84" id="84"/>
            <p:cNvSpPr txBox="true"/>
            <p:nvPr/>
          </p:nvSpPr>
          <p:spPr>
            <a:xfrm>
              <a:off x="0" y="-19050"/>
              <a:ext cx="8046720" cy="604266"/>
            </a:xfrm>
            <a:prstGeom prst="rect">
              <a:avLst/>
            </a:prstGeom>
          </p:spPr>
          <p:txBody>
            <a:bodyPr anchor="ctr" rtlCol="false" tIns="0" lIns="0" bIns="0" rIns="0"/>
            <a:lstStyle/>
            <a:p>
              <a:pPr algn="l">
                <a:lnSpc>
                  <a:spcPts val="2160"/>
                </a:lnSpc>
              </a:pPr>
              <a:r>
                <a:rPr lang="en-US" b="true" sz="1800" spc="299">
                  <a:solidFill>
                    <a:srgbClr val="FFFFFF"/>
                  </a:solidFill>
                  <a:latin typeface="Arial Bold"/>
                  <a:ea typeface="Arial Bold"/>
                  <a:cs typeface="Arial Bold"/>
                  <a:sym typeface="Arial Bold"/>
                </a:rPr>
                <a:t>Content E</a:t>
              </a:r>
            </a:p>
          </p:txBody>
        </p:sp>
      </p:grpSp>
      <p:grpSp>
        <p:nvGrpSpPr>
          <p:cNvPr name="Group 85" id="85"/>
          <p:cNvGrpSpPr/>
          <p:nvPr/>
        </p:nvGrpSpPr>
        <p:grpSpPr>
          <a:xfrm rot="0">
            <a:off x="9144000" y="6144768"/>
            <a:ext cx="6035040" cy="365760"/>
            <a:chOff x="0" y="0"/>
            <a:chExt cx="8046720" cy="487680"/>
          </a:xfrm>
        </p:grpSpPr>
        <p:sp>
          <p:nvSpPr>
            <p:cNvPr name="Freeform 86" id="86"/>
            <p:cNvSpPr/>
            <p:nvPr/>
          </p:nvSpPr>
          <p:spPr>
            <a:xfrm flipH="false" flipV="false" rot="0">
              <a:off x="0" y="0"/>
              <a:ext cx="8046720" cy="487680"/>
            </a:xfrm>
            <a:custGeom>
              <a:avLst/>
              <a:gdLst/>
              <a:ahLst/>
              <a:cxnLst/>
              <a:rect r="r" b="b" t="t" l="l"/>
              <a:pathLst>
                <a:path h="487680" w="8046720">
                  <a:moveTo>
                    <a:pt x="0" y="0"/>
                  </a:moveTo>
                  <a:lnTo>
                    <a:pt x="8046720" y="0"/>
                  </a:lnTo>
                  <a:lnTo>
                    <a:pt x="8046720" y="487680"/>
                  </a:lnTo>
                  <a:lnTo>
                    <a:pt x="0" y="487680"/>
                  </a:lnTo>
                  <a:close/>
                </a:path>
              </a:pathLst>
            </a:custGeom>
            <a:blipFill>
              <a:blip r:embed="rId7">
                <a:alphaModFix amt="0"/>
              </a:blip>
              <a:stretch>
                <a:fillRect l="0" t="-271503" r="0" b="-271503"/>
              </a:stretch>
            </a:blipFill>
          </p:spPr>
        </p:sp>
        <p:sp>
          <p:nvSpPr>
            <p:cNvPr name="TextBox 87" id="87"/>
            <p:cNvSpPr txBox="true"/>
            <p:nvPr/>
          </p:nvSpPr>
          <p:spPr>
            <a:xfrm>
              <a:off x="0" y="-19050"/>
              <a:ext cx="8046720" cy="506730"/>
            </a:xfrm>
            <a:prstGeom prst="rect">
              <a:avLst/>
            </a:prstGeom>
          </p:spPr>
          <p:txBody>
            <a:bodyPr anchor="ctr" rtlCol="false" tIns="0" lIns="0" bIns="0" rIns="0"/>
            <a:lstStyle/>
            <a:p>
              <a:pPr algn="l">
                <a:lnSpc>
                  <a:spcPts val="1920"/>
                </a:lnSpc>
              </a:pPr>
              <a:r>
                <a:rPr lang="en-US" sz="1600">
                  <a:solidFill>
                    <a:srgbClr val="76236C"/>
                  </a:solidFill>
                  <a:latin typeface="Arial"/>
                  <a:ea typeface="Arial"/>
                  <a:cs typeface="Arial"/>
                  <a:sym typeface="Arial"/>
                </a:rPr>
                <a:t>Lorem </a:t>
              </a:r>
              <a:r>
                <a:rPr lang="en-US" sz="1600">
                  <a:solidFill>
                    <a:srgbClr val="76236C"/>
                  </a:solidFill>
                  <a:latin typeface="Arial"/>
                  <a:ea typeface="Arial"/>
                  <a:cs typeface="Arial"/>
                  <a:sym typeface="Arial"/>
                </a:rPr>
                <a:t>ipsum dolor sit amet</a:t>
              </a:r>
            </a:p>
          </p:txBody>
        </p:sp>
      </p:grpSp>
      <p:grpSp>
        <p:nvGrpSpPr>
          <p:cNvPr name="Group 88" id="88"/>
          <p:cNvGrpSpPr/>
          <p:nvPr/>
        </p:nvGrpSpPr>
        <p:grpSpPr>
          <a:xfrm rot="0">
            <a:off x="6949440" y="6766560"/>
            <a:ext cx="64008" cy="987552"/>
            <a:chOff x="0" y="0"/>
            <a:chExt cx="85344" cy="1316736"/>
          </a:xfrm>
        </p:grpSpPr>
        <p:sp>
          <p:nvSpPr>
            <p:cNvPr name="Freeform 89" id="89"/>
            <p:cNvSpPr/>
            <p:nvPr/>
          </p:nvSpPr>
          <p:spPr>
            <a:xfrm flipH="false" flipV="false" rot="0">
              <a:off x="0" y="0"/>
              <a:ext cx="85344" cy="1316736"/>
            </a:xfrm>
            <a:custGeom>
              <a:avLst/>
              <a:gdLst/>
              <a:ahLst/>
              <a:cxnLst/>
              <a:rect r="r" b="b" t="t" l="l"/>
              <a:pathLst>
                <a:path h="1316736" w="85344">
                  <a:moveTo>
                    <a:pt x="0" y="0"/>
                  </a:moveTo>
                  <a:lnTo>
                    <a:pt x="85344" y="0"/>
                  </a:lnTo>
                  <a:lnTo>
                    <a:pt x="85344" y="1316736"/>
                  </a:lnTo>
                  <a:lnTo>
                    <a:pt x="0" y="1316736"/>
                  </a:lnTo>
                  <a:close/>
                </a:path>
              </a:pathLst>
            </a:custGeom>
            <a:solidFill>
              <a:srgbClr val="76236C"/>
            </a:solidFill>
          </p:spPr>
        </p:sp>
      </p:grpSp>
      <p:grpSp>
        <p:nvGrpSpPr>
          <p:cNvPr name="Group 90" id="90"/>
          <p:cNvGrpSpPr/>
          <p:nvPr/>
        </p:nvGrpSpPr>
        <p:grpSpPr>
          <a:xfrm rot="0">
            <a:off x="7013448" y="6766560"/>
            <a:ext cx="10058400" cy="987552"/>
            <a:chOff x="0" y="0"/>
            <a:chExt cx="13411200" cy="1316736"/>
          </a:xfrm>
        </p:grpSpPr>
        <p:sp>
          <p:nvSpPr>
            <p:cNvPr name="Freeform 91" id="91"/>
            <p:cNvSpPr/>
            <p:nvPr/>
          </p:nvSpPr>
          <p:spPr>
            <a:xfrm flipH="false" flipV="false" rot="0">
              <a:off x="0" y="0"/>
              <a:ext cx="13411200" cy="1316736"/>
            </a:xfrm>
            <a:custGeom>
              <a:avLst/>
              <a:gdLst/>
              <a:ahLst/>
              <a:cxnLst/>
              <a:rect r="r" b="b" t="t" l="l"/>
              <a:pathLst>
                <a:path h="1316736" w="13411200">
                  <a:moveTo>
                    <a:pt x="0" y="0"/>
                  </a:moveTo>
                  <a:lnTo>
                    <a:pt x="13411200" y="0"/>
                  </a:lnTo>
                  <a:lnTo>
                    <a:pt x="13411200" y="1316736"/>
                  </a:lnTo>
                  <a:lnTo>
                    <a:pt x="0" y="1316736"/>
                  </a:lnTo>
                  <a:close/>
                </a:path>
              </a:pathLst>
            </a:custGeom>
            <a:solidFill>
              <a:srgbClr val="FFFFFF">
                <a:alpha val="0"/>
              </a:srgbClr>
            </a:solidFill>
          </p:spPr>
        </p:sp>
      </p:grpSp>
      <p:grpSp>
        <p:nvGrpSpPr>
          <p:cNvPr name="Group 92" id="92"/>
          <p:cNvGrpSpPr/>
          <p:nvPr/>
        </p:nvGrpSpPr>
        <p:grpSpPr>
          <a:xfrm rot="0">
            <a:off x="7223760" y="6839712"/>
            <a:ext cx="2011680" cy="822960"/>
            <a:chOff x="0" y="0"/>
            <a:chExt cx="2682240" cy="1097280"/>
          </a:xfrm>
        </p:grpSpPr>
        <p:sp>
          <p:nvSpPr>
            <p:cNvPr name="Freeform 93" id="93"/>
            <p:cNvSpPr/>
            <p:nvPr/>
          </p:nvSpPr>
          <p:spPr>
            <a:xfrm flipH="false" flipV="false" rot="0">
              <a:off x="0" y="0"/>
              <a:ext cx="2682240" cy="1097280"/>
            </a:xfrm>
            <a:custGeom>
              <a:avLst/>
              <a:gdLst/>
              <a:ahLst/>
              <a:cxnLst/>
              <a:rect r="r" b="b" t="t" l="l"/>
              <a:pathLst>
                <a:path h="1097280" w="2682240">
                  <a:moveTo>
                    <a:pt x="0" y="0"/>
                  </a:moveTo>
                  <a:lnTo>
                    <a:pt x="2682240" y="0"/>
                  </a:lnTo>
                  <a:lnTo>
                    <a:pt x="2682240" y="1097280"/>
                  </a:lnTo>
                  <a:lnTo>
                    <a:pt x="0" y="1097280"/>
                  </a:lnTo>
                  <a:close/>
                </a:path>
              </a:pathLst>
            </a:custGeom>
            <a:blipFill>
              <a:blip r:embed="rId7">
                <a:alphaModFix amt="0"/>
              </a:blip>
              <a:stretch>
                <a:fillRect l="-2487" t="0" r="-2487" b="0"/>
              </a:stretch>
            </a:blipFill>
          </p:spPr>
        </p:sp>
        <p:sp>
          <p:nvSpPr>
            <p:cNvPr name="TextBox 94" id="94"/>
            <p:cNvSpPr txBox="true"/>
            <p:nvPr/>
          </p:nvSpPr>
          <p:spPr>
            <a:xfrm>
              <a:off x="0" y="0"/>
              <a:ext cx="2682240" cy="1097280"/>
            </a:xfrm>
            <a:prstGeom prst="rect">
              <a:avLst/>
            </a:prstGeom>
          </p:spPr>
          <p:txBody>
            <a:bodyPr anchor="ctr" rtlCol="false" tIns="0" lIns="0" bIns="0" rIns="0"/>
            <a:lstStyle/>
            <a:p>
              <a:pPr algn="l">
                <a:lnSpc>
                  <a:spcPts val="3840"/>
                </a:lnSpc>
              </a:pPr>
              <a:r>
                <a:rPr lang="en-US" sz="3200" b="true">
                  <a:solidFill>
                    <a:srgbClr val="D2853B"/>
                  </a:solidFill>
                  <a:latin typeface="Georgia Bold"/>
                  <a:ea typeface="Georgia Bold"/>
                  <a:cs typeface="Georgia Bold"/>
                  <a:sym typeface="Georgia Bold"/>
                </a:rPr>
                <a:t>6</a:t>
              </a:r>
            </a:p>
          </p:txBody>
        </p:sp>
      </p:grpSp>
      <p:grpSp>
        <p:nvGrpSpPr>
          <p:cNvPr name="Group 95" id="95"/>
          <p:cNvGrpSpPr/>
          <p:nvPr/>
        </p:nvGrpSpPr>
        <p:grpSpPr>
          <a:xfrm rot="0">
            <a:off x="9144000" y="6839712"/>
            <a:ext cx="6035040" cy="438912"/>
            <a:chOff x="0" y="0"/>
            <a:chExt cx="8046720" cy="585216"/>
          </a:xfrm>
        </p:grpSpPr>
        <p:sp>
          <p:nvSpPr>
            <p:cNvPr name="Freeform 96" id="96"/>
            <p:cNvSpPr/>
            <p:nvPr/>
          </p:nvSpPr>
          <p:spPr>
            <a:xfrm flipH="false" flipV="false" rot="0">
              <a:off x="0" y="0"/>
              <a:ext cx="8046720" cy="585216"/>
            </a:xfrm>
            <a:custGeom>
              <a:avLst/>
              <a:gdLst/>
              <a:ahLst/>
              <a:cxnLst/>
              <a:rect r="r" b="b" t="t" l="l"/>
              <a:pathLst>
                <a:path h="585216" w="8046720">
                  <a:moveTo>
                    <a:pt x="0" y="0"/>
                  </a:moveTo>
                  <a:lnTo>
                    <a:pt x="8046720" y="0"/>
                  </a:lnTo>
                  <a:lnTo>
                    <a:pt x="8046720" y="585216"/>
                  </a:lnTo>
                  <a:lnTo>
                    <a:pt x="0" y="585216"/>
                  </a:lnTo>
                  <a:close/>
                </a:path>
              </a:pathLst>
            </a:custGeom>
            <a:blipFill>
              <a:blip r:embed="rId7">
                <a:alphaModFix amt="0"/>
              </a:blip>
              <a:stretch>
                <a:fillRect l="0" t="-217919" r="0" b="-217919"/>
              </a:stretch>
            </a:blipFill>
          </p:spPr>
        </p:sp>
        <p:sp>
          <p:nvSpPr>
            <p:cNvPr name="TextBox 97" id="97"/>
            <p:cNvSpPr txBox="true"/>
            <p:nvPr/>
          </p:nvSpPr>
          <p:spPr>
            <a:xfrm>
              <a:off x="0" y="-19050"/>
              <a:ext cx="8046720" cy="604266"/>
            </a:xfrm>
            <a:prstGeom prst="rect">
              <a:avLst/>
            </a:prstGeom>
          </p:spPr>
          <p:txBody>
            <a:bodyPr anchor="ctr" rtlCol="false" tIns="0" lIns="0" bIns="0" rIns="0"/>
            <a:lstStyle/>
            <a:p>
              <a:pPr algn="l">
                <a:lnSpc>
                  <a:spcPts val="2160"/>
                </a:lnSpc>
              </a:pPr>
              <a:r>
                <a:rPr lang="en-US" b="true" sz="1800" spc="299">
                  <a:solidFill>
                    <a:srgbClr val="FFFFFF"/>
                  </a:solidFill>
                  <a:latin typeface="Arial Bold"/>
                  <a:ea typeface="Arial Bold"/>
                  <a:cs typeface="Arial Bold"/>
                  <a:sym typeface="Arial Bold"/>
                </a:rPr>
                <a:t>Content A</a:t>
              </a:r>
            </a:p>
          </p:txBody>
        </p:sp>
      </p:grpSp>
      <p:grpSp>
        <p:nvGrpSpPr>
          <p:cNvPr name="Group 98" id="98"/>
          <p:cNvGrpSpPr/>
          <p:nvPr/>
        </p:nvGrpSpPr>
        <p:grpSpPr>
          <a:xfrm rot="0">
            <a:off x="9144000" y="7278624"/>
            <a:ext cx="6035040" cy="365760"/>
            <a:chOff x="0" y="0"/>
            <a:chExt cx="8046720" cy="487680"/>
          </a:xfrm>
        </p:grpSpPr>
        <p:sp>
          <p:nvSpPr>
            <p:cNvPr name="Freeform 99" id="99"/>
            <p:cNvSpPr/>
            <p:nvPr/>
          </p:nvSpPr>
          <p:spPr>
            <a:xfrm flipH="false" flipV="false" rot="0">
              <a:off x="0" y="0"/>
              <a:ext cx="8046720" cy="487680"/>
            </a:xfrm>
            <a:custGeom>
              <a:avLst/>
              <a:gdLst/>
              <a:ahLst/>
              <a:cxnLst/>
              <a:rect r="r" b="b" t="t" l="l"/>
              <a:pathLst>
                <a:path h="487680" w="8046720">
                  <a:moveTo>
                    <a:pt x="0" y="0"/>
                  </a:moveTo>
                  <a:lnTo>
                    <a:pt x="8046720" y="0"/>
                  </a:lnTo>
                  <a:lnTo>
                    <a:pt x="8046720" y="487680"/>
                  </a:lnTo>
                  <a:lnTo>
                    <a:pt x="0" y="487680"/>
                  </a:lnTo>
                  <a:close/>
                </a:path>
              </a:pathLst>
            </a:custGeom>
            <a:blipFill>
              <a:blip r:embed="rId7">
                <a:alphaModFix amt="0"/>
              </a:blip>
              <a:stretch>
                <a:fillRect l="0" t="-271503" r="0" b="-271503"/>
              </a:stretch>
            </a:blipFill>
          </p:spPr>
        </p:sp>
        <p:sp>
          <p:nvSpPr>
            <p:cNvPr name="TextBox 100" id="100"/>
            <p:cNvSpPr txBox="true"/>
            <p:nvPr/>
          </p:nvSpPr>
          <p:spPr>
            <a:xfrm>
              <a:off x="0" y="-19050"/>
              <a:ext cx="8046720" cy="506730"/>
            </a:xfrm>
            <a:prstGeom prst="rect">
              <a:avLst/>
            </a:prstGeom>
          </p:spPr>
          <p:txBody>
            <a:bodyPr anchor="ctr" rtlCol="false" tIns="0" lIns="0" bIns="0" rIns="0"/>
            <a:lstStyle/>
            <a:p>
              <a:pPr algn="l">
                <a:lnSpc>
                  <a:spcPts val="1920"/>
                </a:lnSpc>
              </a:pPr>
              <a:r>
                <a:rPr lang="en-US" sz="1600">
                  <a:solidFill>
                    <a:srgbClr val="76236C"/>
                  </a:solidFill>
                  <a:latin typeface="Arial"/>
                  <a:ea typeface="Arial"/>
                  <a:cs typeface="Arial"/>
                  <a:sym typeface="Arial"/>
                </a:rPr>
                <a:t>L</a:t>
              </a:r>
              <a:r>
                <a:rPr lang="en-US" sz="1600">
                  <a:solidFill>
                    <a:srgbClr val="76236C"/>
                  </a:solidFill>
                  <a:latin typeface="Arial"/>
                  <a:ea typeface="Arial"/>
                  <a:cs typeface="Arial"/>
                  <a:sym typeface="Arial"/>
                </a:rPr>
                <a:t>orem ipsum dolor sit amet</a:t>
              </a:r>
            </a:p>
          </p:txBody>
        </p:sp>
      </p:grpSp>
      <p:grpSp>
        <p:nvGrpSpPr>
          <p:cNvPr name="Group 101" id="101"/>
          <p:cNvGrpSpPr/>
          <p:nvPr/>
        </p:nvGrpSpPr>
        <p:grpSpPr>
          <a:xfrm rot="0">
            <a:off x="0" y="8641080"/>
            <a:ext cx="18288000" cy="1645920"/>
            <a:chOff x="0" y="0"/>
            <a:chExt cx="24384000" cy="2194560"/>
          </a:xfrm>
        </p:grpSpPr>
        <p:sp>
          <p:nvSpPr>
            <p:cNvPr name="Freeform 102" id="102"/>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D2853B">
                <a:alpha val="12157"/>
              </a:srgbClr>
            </a:solidFill>
          </p:spPr>
        </p:sp>
      </p:grpSp>
      <p:grpSp>
        <p:nvGrpSpPr>
          <p:cNvPr name="Group 103" id="103"/>
          <p:cNvGrpSpPr/>
          <p:nvPr/>
        </p:nvGrpSpPr>
        <p:grpSpPr>
          <a:xfrm rot="0">
            <a:off x="0" y="8631936"/>
            <a:ext cx="18288000" cy="14630"/>
            <a:chOff x="0" y="0"/>
            <a:chExt cx="24384000" cy="19507"/>
          </a:xfrm>
        </p:grpSpPr>
        <p:sp>
          <p:nvSpPr>
            <p:cNvPr name="Freeform 104" id="104"/>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76236C">
                <a:alpha val="8627"/>
              </a:srgbClr>
            </a:solidFill>
          </p:spPr>
        </p:sp>
      </p:grpSp>
      <p:grpSp>
        <p:nvGrpSpPr>
          <p:cNvPr name="Group 105" id="105"/>
          <p:cNvGrpSpPr/>
          <p:nvPr/>
        </p:nvGrpSpPr>
        <p:grpSpPr>
          <a:xfrm rot="0">
            <a:off x="914400" y="8869680"/>
            <a:ext cx="9144000" cy="731520"/>
            <a:chOff x="0" y="0"/>
            <a:chExt cx="12192000" cy="975360"/>
          </a:xfrm>
        </p:grpSpPr>
        <p:sp>
          <p:nvSpPr>
            <p:cNvPr name="Freeform 106" id="106"/>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7">
                <a:alphaModFix amt="0"/>
              </a:blip>
              <a:stretch>
                <a:fillRect l="0" t="-193562" r="0" b="-193562"/>
              </a:stretch>
            </a:blipFill>
          </p:spPr>
        </p:sp>
        <p:sp>
          <p:nvSpPr>
            <p:cNvPr name="TextBox 107" id="107"/>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FFFFFF"/>
                  </a:solidFill>
                  <a:latin typeface="Arial"/>
                  <a:ea typeface="Arial"/>
                  <a:cs typeface="Arial"/>
                  <a:sym typeface="Arial"/>
                </a:rPr>
                <a:t>Celebrating </a:t>
              </a:r>
              <a:r>
                <a:rPr lang="en-US" b="true" sz="1600" spc="300">
                  <a:solidFill>
                    <a:srgbClr val="FFFFFF"/>
                  </a:solidFill>
                  <a:latin typeface="Arial Bold"/>
                  <a:ea typeface="Arial Bold"/>
                  <a:cs typeface="Arial Bold"/>
                  <a:sym typeface="Arial Bold"/>
                </a:rPr>
                <a:t>60 years</a:t>
              </a:r>
              <a:r>
                <a:rPr lang="en-US" sz="1600" spc="300">
                  <a:solidFill>
                    <a:srgbClr val="FFFFFF"/>
                  </a:solidFill>
                  <a:latin typeface="Arial"/>
                  <a:ea typeface="Arial"/>
                  <a:cs typeface="Arial"/>
                  <a:sym typeface="Arial"/>
                </a:rPr>
                <a:t> of Albizu</a:t>
              </a:r>
            </a:p>
          </p:txBody>
        </p:sp>
      </p:grpSp>
      <p:sp>
        <p:nvSpPr>
          <p:cNvPr name="Freeform 108" id="108"/>
          <p:cNvSpPr/>
          <p:nvPr/>
        </p:nvSpPr>
        <p:spPr>
          <a:xfrm flipH="false" flipV="false" rot="0">
            <a:off x="16249013" y="8506459"/>
            <a:ext cx="1991362" cy="1991362"/>
          </a:xfrm>
          <a:custGeom>
            <a:avLst/>
            <a:gdLst/>
            <a:ahLst/>
            <a:cxnLst/>
            <a:rect r="r" b="b" t="t" l="l"/>
            <a:pathLst>
              <a:path h="1991362" w="1991362">
                <a:moveTo>
                  <a:pt x="0" y="0"/>
                </a:moveTo>
                <a:lnTo>
                  <a:pt x="1991362" y="0"/>
                </a:lnTo>
                <a:lnTo>
                  <a:pt x="1991362" y="1991362"/>
                </a:lnTo>
                <a:lnTo>
                  <a:pt x="0" y="1991362"/>
                </a:lnTo>
                <a:lnTo>
                  <a:pt x="0" y="0"/>
                </a:lnTo>
                <a:close/>
              </a:path>
            </a:pathLst>
          </a:custGeom>
          <a:blipFill>
            <a:blip r:embed="rId8"/>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6236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grpSp>
        <p:nvGrpSpPr>
          <p:cNvPr name="Group 4" id="4"/>
          <p:cNvGrpSpPr/>
          <p:nvPr/>
        </p:nvGrpSpPr>
        <p:grpSpPr>
          <a:xfrm rot="0">
            <a:off x="0" y="0"/>
            <a:ext cx="18288000" cy="109728"/>
            <a:chOff x="0" y="0"/>
            <a:chExt cx="24384000" cy="146304"/>
          </a:xfrm>
        </p:grpSpPr>
        <p:sp>
          <p:nvSpPr>
            <p:cNvPr name="Freeform 5" id="5"/>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F09F54"/>
            </a:solidFill>
          </p:spPr>
        </p:sp>
      </p:grpSp>
      <p:grpSp>
        <p:nvGrpSpPr>
          <p:cNvPr name="Group 6" id="6"/>
          <p:cNvGrpSpPr/>
          <p:nvPr/>
        </p:nvGrpSpPr>
        <p:grpSpPr>
          <a:xfrm rot="0">
            <a:off x="548640" y="1463040"/>
            <a:ext cx="21946" cy="7315200"/>
            <a:chOff x="0" y="0"/>
            <a:chExt cx="29261" cy="9753600"/>
          </a:xfrm>
        </p:grpSpPr>
        <p:sp>
          <p:nvSpPr>
            <p:cNvPr name="Freeform 7" id="7"/>
            <p:cNvSpPr/>
            <p:nvPr/>
          </p:nvSpPr>
          <p:spPr>
            <a:xfrm flipH="false" flipV="false" rot="0">
              <a:off x="0" y="0"/>
              <a:ext cx="29210" cy="9753600"/>
            </a:xfrm>
            <a:custGeom>
              <a:avLst/>
              <a:gdLst/>
              <a:ahLst/>
              <a:cxnLst/>
              <a:rect r="r" b="b" t="t" l="l"/>
              <a:pathLst>
                <a:path h="9753600" w="29210">
                  <a:moveTo>
                    <a:pt x="0" y="0"/>
                  </a:moveTo>
                  <a:lnTo>
                    <a:pt x="29210" y="0"/>
                  </a:lnTo>
                  <a:lnTo>
                    <a:pt x="29210" y="9753600"/>
                  </a:lnTo>
                  <a:lnTo>
                    <a:pt x="0" y="9753600"/>
                  </a:lnTo>
                  <a:close/>
                </a:path>
              </a:pathLst>
            </a:custGeom>
            <a:solidFill>
              <a:srgbClr val="F09F54">
                <a:alpha val="20000"/>
              </a:srgbClr>
            </a:solidFill>
          </p:spPr>
        </p:sp>
      </p:grpSp>
      <p:grpSp>
        <p:nvGrpSpPr>
          <p:cNvPr name="Group 8" id="8"/>
          <p:cNvGrpSpPr/>
          <p:nvPr/>
        </p:nvGrpSpPr>
        <p:grpSpPr>
          <a:xfrm rot="0">
            <a:off x="14996160" y="6949440"/>
            <a:ext cx="6035040" cy="6035040"/>
            <a:chOff x="0" y="0"/>
            <a:chExt cx="8046720" cy="8046720"/>
          </a:xfrm>
        </p:grpSpPr>
        <p:sp>
          <p:nvSpPr>
            <p:cNvPr name="Freeform 9" id="9"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4"/>
              <a:stretch>
                <a:fillRect l="0" t="0" r="0" b="0"/>
              </a:stretch>
            </a:blipFill>
          </p:spPr>
        </p:sp>
      </p:grpSp>
      <p:grpSp>
        <p:nvGrpSpPr>
          <p:cNvPr name="Group 10" id="10"/>
          <p:cNvGrpSpPr/>
          <p:nvPr/>
        </p:nvGrpSpPr>
        <p:grpSpPr>
          <a:xfrm rot="0">
            <a:off x="15563850" y="694944"/>
            <a:ext cx="1828800" cy="457200"/>
            <a:chOff x="0" y="0"/>
            <a:chExt cx="2438400" cy="609600"/>
          </a:xfrm>
        </p:grpSpPr>
        <p:sp>
          <p:nvSpPr>
            <p:cNvPr name="Freeform 11" id="11"/>
            <p:cNvSpPr/>
            <p:nvPr/>
          </p:nvSpPr>
          <p:spPr>
            <a:xfrm flipH="false" flipV="false" rot="0">
              <a:off x="0" y="0"/>
              <a:ext cx="2438400" cy="609600"/>
            </a:xfrm>
            <a:custGeom>
              <a:avLst/>
              <a:gdLst/>
              <a:ahLst/>
              <a:cxnLst/>
              <a:rect r="r" b="b" t="t" l="l"/>
              <a:pathLst>
                <a:path h="609600" w="2438400">
                  <a:moveTo>
                    <a:pt x="0" y="0"/>
                  </a:moveTo>
                  <a:lnTo>
                    <a:pt x="2438400" y="0"/>
                  </a:lnTo>
                  <a:lnTo>
                    <a:pt x="2438400" y="609600"/>
                  </a:lnTo>
                  <a:lnTo>
                    <a:pt x="0" y="609600"/>
                  </a:lnTo>
                  <a:close/>
                </a:path>
              </a:pathLst>
            </a:custGeom>
            <a:blipFill>
              <a:blip r:embed="rId5">
                <a:alphaModFix amt="0"/>
              </a:blip>
              <a:stretch>
                <a:fillRect l="0" t="-27940" r="0" b="-27940"/>
              </a:stretch>
            </a:blipFill>
          </p:spPr>
        </p:sp>
        <p:sp>
          <p:nvSpPr>
            <p:cNvPr name="TextBox 12" id="12"/>
            <p:cNvSpPr txBox="true"/>
            <p:nvPr/>
          </p:nvSpPr>
          <p:spPr>
            <a:xfrm>
              <a:off x="0" y="-19050"/>
              <a:ext cx="2438400" cy="628650"/>
            </a:xfrm>
            <a:prstGeom prst="rect">
              <a:avLst/>
            </a:prstGeom>
          </p:spPr>
          <p:txBody>
            <a:bodyPr anchor="ctr" rtlCol="false" tIns="0" lIns="0" bIns="0" rIns="0"/>
            <a:lstStyle/>
            <a:p>
              <a:pPr algn="r">
                <a:lnSpc>
                  <a:spcPts val="1920"/>
                </a:lnSpc>
              </a:pPr>
              <a:r>
                <a:rPr lang="en-US" sz="1600" spc="300">
                  <a:solidFill>
                    <a:srgbClr val="F09F54"/>
                  </a:solidFill>
                  <a:latin typeface="Arial"/>
                  <a:ea typeface="Arial"/>
                  <a:cs typeface="Arial"/>
                  <a:sym typeface="Arial"/>
                </a:rPr>
                <a:t>02 / 05</a:t>
              </a:r>
            </a:p>
          </p:txBody>
        </p:sp>
      </p:grpSp>
      <p:grpSp>
        <p:nvGrpSpPr>
          <p:cNvPr name="Group 13" id="13"/>
          <p:cNvGrpSpPr/>
          <p:nvPr/>
        </p:nvGrpSpPr>
        <p:grpSpPr>
          <a:xfrm rot="0">
            <a:off x="3657600" y="2377440"/>
            <a:ext cx="10972800" cy="548640"/>
            <a:chOff x="0" y="0"/>
            <a:chExt cx="14630400" cy="731520"/>
          </a:xfrm>
        </p:grpSpPr>
        <p:sp>
          <p:nvSpPr>
            <p:cNvPr name="Freeform 14" id="14"/>
            <p:cNvSpPr/>
            <p:nvPr/>
          </p:nvSpPr>
          <p:spPr>
            <a:xfrm flipH="false" flipV="false" rot="0">
              <a:off x="0" y="0"/>
              <a:ext cx="14630400" cy="731520"/>
            </a:xfrm>
            <a:custGeom>
              <a:avLst/>
              <a:gdLst/>
              <a:ahLst/>
              <a:cxnLst/>
              <a:rect r="r" b="b" t="t" l="l"/>
              <a:pathLst>
                <a:path h="731520" w="14630400">
                  <a:moveTo>
                    <a:pt x="0" y="0"/>
                  </a:moveTo>
                  <a:lnTo>
                    <a:pt x="14630400" y="0"/>
                  </a:lnTo>
                  <a:lnTo>
                    <a:pt x="14630400" y="731520"/>
                  </a:lnTo>
                  <a:lnTo>
                    <a:pt x="0" y="731520"/>
                  </a:lnTo>
                  <a:close/>
                </a:path>
              </a:pathLst>
            </a:custGeom>
            <a:blipFill>
              <a:blip r:embed="rId5">
                <a:alphaModFix amt="0"/>
              </a:blip>
              <a:stretch>
                <a:fillRect l="0" t="-339700" r="0" b="-339700"/>
              </a:stretch>
            </a:blipFill>
          </p:spPr>
        </p:sp>
        <p:sp>
          <p:nvSpPr>
            <p:cNvPr name="TextBox 15" id="15"/>
            <p:cNvSpPr txBox="true"/>
            <p:nvPr/>
          </p:nvSpPr>
          <p:spPr>
            <a:xfrm>
              <a:off x="0" y="-19050"/>
              <a:ext cx="14630400" cy="750570"/>
            </a:xfrm>
            <a:prstGeom prst="rect">
              <a:avLst/>
            </a:prstGeom>
          </p:spPr>
          <p:txBody>
            <a:bodyPr anchor="ctr" rtlCol="false" tIns="0" lIns="0" bIns="0" rIns="0"/>
            <a:lstStyle/>
            <a:p>
              <a:pPr algn="ctr">
                <a:lnSpc>
                  <a:spcPts val="2160"/>
                </a:lnSpc>
              </a:pPr>
              <a:r>
                <a:rPr lang="en-US" b="true" sz="1800" spc="800">
                  <a:solidFill>
                    <a:srgbClr val="F09F54"/>
                  </a:solidFill>
                  <a:latin typeface="Arial Bold"/>
                  <a:ea typeface="Arial Bold"/>
                  <a:cs typeface="Arial Bold"/>
                  <a:sym typeface="Arial Bold"/>
                </a:rPr>
                <a:t>Subtitle</a:t>
              </a:r>
            </a:p>
          </p:txBody>
        </p:sp>
      </p:grpSp>
      <p:grpSp>
        <p:nvGrpSpPr>
          <p:cNvPr name="Group 16" id="16"/>
          <p:cNvGrpSpPr/>
          <p:nvPr/>
        </p:nvGrpSpPr>
        <p:grpSpPr>
          <a:xfrm rot="0">
            <a:off x="3657600" y="3017520"/>
            <a:ext cx="10972800" cy="2194560"/>
            <a:chOff x="0" y="0"/>
            <a:chExt cx="14630400" cy="2926080"/>
          </a:xfrm>
        </p:grpSpPr>
        <p:sp>
          <p:nvSpPr>
            <p:cNvPr name="Freeform 17" id="17"/>
            <p:cNvSpPr/>
            <p:nvPr/>
          </p:nvSpPr>
          <p:spPr>
            <a:xfrm flipH="false" flipV="false" rot="0">
              <a:off x="0" y="0"/>
              <a:ext cx="14630400" cy="2926080"/>
            </a:xfrm>
            <a:custGeom>
              <a:avLst/>
              <a:gdLst/>
              <a:ahLst/>
              <a:cxnLst/>
              <a:rect r="r" b="b" t="t" l="l"/>
              <a:pathLst>
                <a:path h="2926080" w="14630400">
                  <a:moveTo>
                    <a:pt x="0" y="0"/>
                  </a:moveTo>
                  <a:lnTo>
                    <a:pt x="14630400" y="0"/>
                  </a:lnTo>
                  <a:lnTo>
                    <a:pt x="14630400" y="2926080"/>
                  </a:lnTo>
                  <a:lnTo>
                    <a:pt x="0" y="2926080"/>
                  </a:lnTo>
                  <a:close/>
                </a:path>
              </a:pathLst>
            </a:custGeom>
            <a:blipFill>
              <a:blip r:embed="rId5">
                <a:alphaModFix amt="0"/>
              </a:blip>
              <a:stretch>
                <a:fillRect l="0" t="-47425" r="0" b="-47425"/>
              </a:stretch>
            </a:blipFill>
          </p:spPr>
        </p:sp>
        <p:sp>
          <p:nvSpPr>
            <p:cNvPr name="TextBox 18" id="18"/>
            <p:cNvSpPr txBox="true"/>
            <p:nvPr/>
          </p:nvSpPr>
          <p:spPr>
            <a:xfrm>
              <a:off x="0" y="-104775"/>
              <a:ext cx="14630400" cy="3030855"/>
            </a:xfrm>
            <a:prstGeom prst="rect">
              <a:avLst/>
            </a:prstGeom>
          </p:spPr>
          <p:txBody>
            <a:bodyPr anchor="ctr" rtlCol="false" tIns="0" lIns="0" bIns="0" rIns="0"/>
            <a:lstStyle/>
            <a:p>
              <a:pPr algn="ctr">
                <a:lnSpc>
                  <a:spcPts val="10032"/>
                </a:lnSpc>
              </a:pPr>
              <a:r>
                <a:rPr lang="en-US" sz="7600" i="true">
                  <a:solidFill>
                    <a:srgbClr val="FFFFFF"/>
                  </a:solidFill>
                  <a:latin typeface="Georgia Italics"/>
                  <a:ea typeface="Georgia Italics"/>
                  <a:cs typeface="Georgia Italics"/>
                  <a:sym typeface="Georgia Italics"/>
                </a:rPr>
                <a:t>Title</a:t>
              </a:r>
            </a:p>
          </p:txBody>
        </p:sp>
      </p:grpSp>
      <p:grpSp>
        <p:nvGrpSpPr>
          <p:cNvPr name="Group 19" id="19"/>
          <p:cNvGrpSpPr/>
          <p:nvPr/>
        </p:nvGrpSpPr>
        <p:grpSpPr>
          <a:xfrm rot="0">
            <a:off x="8686800" y="5394960"/>
            <a:ext cx="914400" cy="45720"/>
            <a:chOff x="0" y="0"/>
            <a:chExt cx="1219200" cy="60960"/>
          </a:xfrm>
        </p:grpSpPr>
        <p:sp>
          <p:nvSpPr>
            <p:cNvPr name="Freeform 20" id="20"/>
            <p:cNvSpPr/>
            <p:nvPr/>
          </p:nvSpPr>
          <p:spPr>
            <a:xfrm flipH="false" flipV="false" rot="0">
              <a:off x="0" y="0"/>
              <a:ext cx="1219200" cy="60960"/>
            </a:xfrm>
            <a:custGeom>
              <a:avLst/>
              <a:gdLst/>
              <a:ahLst/>
              <a:cxnLst/>
              <a:rect r="r" b="b" t="t" l="l"/>
              <a:pathLst>
                <a:path h="60960" w="1219200">
                  <a:moveTo>
                    <a:pt x="0" y="0"/>
                  </a:moveTo>
                  <a:lnTo>
                    <a:pt x="1219200" y="0"/>
                  </a:lnTo>
                  <a:lnTo>
                    <a:pt x="1219200" y="60960"/>
                  </a:lnTo>
                  <a:lnTo>
                    <a:pt x="0" y="60960"/>
                  </a:lnTo>
                  <a:close/>
                </a:path>
              </a:pathLst>
            </a:custGeom>
            <a:solidFill>
              <a:srgbClr val="F09F54"/>
            </a:solidFill>
          </p:spPr>
        </p:sp>
      </p:grpSp>
      <p:grpSp>
        <p:nvGrpSpPr>
          <p:cNvPr name="Group 21" id="21"/>
          <p:cNvGrpSpPr/>
          <p:nvPr/>
        </p:nvGrpSpPr>
        <p:grpSpPr>
          <a:xfrm rot="0">
            <a:off x="4572000" y="5669280"/>
            <a:ext cx="9144000" cy="1328961"/>
            <a:chOff x="0" y="0"/>
            <a:chExt cx="12192000" cy="1771948"/>
          </a:xfrm>
        </p:grpSpPr>
        <p:sp>
          <p:nvSpPr>
            <p:cNvPr name="Freeform 22" id="22"/>
            <p:cNvSpPr/>
            <p:nvPr/>
          </p:nvSpPr>
          <p:spPr>
            <a:xfrm flipH="false" flipV="false" rot="0">
              <a:off x="0" y="0"/>
              <a:ext cx="12192000" cy="1771948"/>
            </a:xfrm>
            <a:custGeom>
              <a:avLst/>
              <a:gdLst/>
              <a:ahLst/>
              <a:cxnLst/>
              <a:rect r="r" b="b" t="t" l="l"/>
              <a:pathLst>
                <a:path h="1771948" w="12192000">
                  <a:moveTo>
                    <a:pt x="0" y="0"/>
                  </a:moveTo>
                  <a:lnTo>
                    <a:pt x="12192000" y="0"/>
                  </a:lnTo>
                  <a:lnTo>
                    <a:pt x="12192000" y="1771948"/>
                  </a:lnTo>
                  <a:lnTo>
                    <a:pt x="0" y="1771948"/>
                  </a:lnTo>
                  <a:close/>
                </a:path>
              </a:pathLst>
            </a:custGeom>
            <a:blipFill>
              <a:blip r:embed="rId5">
                <a:alphaModFix amt="0"/>
              </a:blip>
              <a:stretch>
                <a:fillRect l="0" t="-92784" r="0" b="-75351"/>
              </a:stretch>
            </a:blipFill>
          </p:spPr>
        </p:sp>
        <p:sp>
          <p:nvSpPr>
            <p:cNvPr name="TextBox 23" id="23"/>
            <p:cNvSpPr txBox="true"/>
            <p:nvPr/>
          </p:nvSpPr>
          <p:spPr>
            <a:xfrm>
              <a:off x="0" y="-123825"/>
              <a:ext cx="12192000" cy="1895773"/>
            </a:xfrm>
            <a:prstGeom prst="rect">
              <a:avLst/>
            </a:prstGeom>
          </p:spPr>
          <p:txBody>
            <a:bodyPr anchor="ctr" rtlCol="false" tIns="0" lIns="0" bIns="0" rIns="0"/>
            <a:lstStyle/>
            <a:p>
              <a:pPr algn="ctr">
                <a:lnSpc>
                  <a:spcPts val="3600"/>
                </a:lnSpc>
              </a:pPr>
              <a:r>
                <a:rPr lang="en-US" sz="2000">
                  <a:solidFill>
                    <a:srgbClr val="F09F54"/>
                  </a:solidFill>
                  <a:latin typeface="Arial"/>
                  <a:ea typeface="Arial"/>
                  <a:cs typeface="Arial"/>
                  <a:sym typeface="Arial"/>
                </a:rPr>
                <a:t>Lorem</a:t>
              </a:r>
              <a:r>
                <a:rPr lang="en-US" sz="2000">
                  <a:solidFill>
                    <a:srgbClr val="F09F54"/>
                  </a:solidFill>
                  <a:latin typeface="Arial"/>
                  <a:ea typeface="Arial"/>
                  <a:cs typeface="Arial"/>
                  <a:sym typeface="Arial"/>
                </a:rPr>
                <a:t> ipsum dolor sit amet, consectetur adipiscing elit, sed do eiusmod tempor incididunt ut labore et dolore magna aliqua. Ut enim ad minim veniam, quis nostrud exercitation ullamco laboris nisi ut aliquip ex ea commodo consequat.</a:t>
              </a:r>
            </a:p>
          </p:txBody>
        </p:sp>
      </p:grpSp>
      <p:grpSp>
        <p:nvGrpSpPr>
          <p:cNvPr name="Group 24" id="24"/>
          <p:cNvGrpSpPr/>
          <p:nvPr/>
        </p:nvGrpSpPr>
        <p:grpSpPr>
          <a:xfrm rot="0">
            <a:off x="0" y="8641080"/>
            <a:ext cx="18288000" cy="1645920"/>
            <a:chOff x="0" y="0"/>
            <a:chExt cx="24384000" cy="2194560"/>
          </a:xfrm>
        </p:grpSpPr>
        <p:sp>
          <p:nvSpPr>
            <p:cNvPr name="Freeform 25" id="25"/>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5C0253">
                <a:alpha val="12157"/>
              </a:srgbClr>
            </a:solidFill>
          </p:spPr>
        </p:sp>
      </p:grpSp>
      <p:grpSp>
        <p:nvGrpSpPr>
          <p:cNvPr name="Group 26" id="26"/>
          <p:cNvGrpSpPr/>
          <p:nvPr/>
        </p:nvGrpSpPr>
        <p:grpSpPr>
          <a:xfrm rot="0">
            <a:off x="0" y="8631936"/>
            <a:ext cx="18288000" cy="14630"/>
            <a:chOff x="0" y="0"/>
            <a:chExt cx="24384000" cy="19507"/>
          </a:xfrm>
        </p:grpSpPr>
        <p:sp>
          <p:nvSpPr>
            <p:cNvPr name="Freeform 27" id="27"/>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F09F54">
                <a:alpha val="8627"/>
              </a:srgbClr>
            </a:solidFill>
          </p:spPr>
        </p:sp>
      </p:grpSp>
      <p:grpSp>
        <p:nvGrpSpPr>
          <p:cNvPr name="Group 28" id="28"/>
          <p:cNvGrpSpPr/>
          <p:nvPr/>
        </p:nvGrpSpPr>
        <p:grpSpPr>
          <a:xfrm rot="0">
            <a:off x="914400" y="8869680"/>
            <a:ext cx="9144000" cy="731520"/>
            <a:chOff x="0" y="0"/>
            <a:chExt cx="12192000" cy="975360"/>
          </a:xfrm>
        </p:grpSpPr>
        <p:sp>
          <p:nvSpPr>
            <p:cNvPr name="Freeform 29" id="29"/>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5">
                <a:alphaModFix amt="0"/>
              </a:blip>
              <a:stretch>
                <a:fillRect l="0" t="-193562" r="0" b="-193562"/>
              </a:stretch>
            </a:blipFill>
          </p:spPr>
        </p:sp>
        <p:sp>
          <p:nvSpPr>
            <p:cNvPr name="TextBox 30" id="30"/>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FFFFFF"/>
                  </a:solidFill>
                  <a:latin typeface="Arial"/>
                  <a:ea typeface="Arial"/>
                  <a:cs typeface="Arial"/>
                  <a:sym typeface="Arial"/>
                </a:rPr>
                <a:t>Celebrating </a:t>
              </a:r>
              <a:r>
                <a:rPr lang="en-US" b="true" sz="1600" spc="300">
                  <a:solidFill>
                    <a:srgbClr val="FFFFFF"/>
                  </a:solidFill>
                  <a:latin typeface="Arial Bold"/>
                  <a:ea typeface="Arial Bold"/>
                  <a:cs typeface="Arial Bold"/>
                  <a:sym typeface="Arial Bold"/>
                </a:rPr>
                <a:t>60 years</a:t>
              </a:r>
              <a:r>
                <a:rPr lang="en-US" sz="1600" spc="300">
                  <a:solidFill>
                    <a:srgbClr val="FFFFFF"/>
                  </a:solidFill>
                  <a:latin typeface="Arial"/>
                  <a:ea typeface="Arial"/>
                  <a:cs typeface="Arial"/>
                  <a:sym typeface="Arial"/>
                </a:rPr>
                <a:t> of Albizu</a:t>
              </a:r>
            </a:p>
          </p:txBody>
        </p:sp>
      </p:grpSp>
      <p:sp>
        <p:nvSpPr>
          <p:cNvPr name="Freeform 31" id="31"/>
          <p:cNvSpPr/>
          <p:nvPr/>
        </p:nvSpPr>
        <p:spPr>
          <a:xfrm flipH="false" flipV="false" rot="0">
            <a:off x="16249013" y="8506459"/>
            <a:ext cx="1991362" cy="1991362"/>
          </a:xfrm>
          <a:custGeom>
            <a:avLst/>
            <a:gdLst/>
            <a:ahLst/>
            <a:cxnLst/>
            <a:rect r="r" b="b" t="t" l="l"/>
            <a:pathLst>
              <a:path h="1991362" w="1991362">
                <a:moveTo>
                  <a:pt x="0" y="0"/>
                </a:moveTo>
                <a:lnTo>
                  <a:pt x="1991362" y="0"/>
                </a:lnTo>
                <a:lnTo>
                  <a:pt x="1991362" y="1991362"/>
                </a:lnTo>
                <a:lnTo>
                  <a:pt x="0" y="1991362"/>
                </a:lnTo>
                <a:lnTo>
                  <a:pt x="0" y="0"/>
                </a:lnTo>
                <a:close/>
              </a:path>
            </a:pathLst>
          </a:custGeom>
          <a:blipFill>
            <a:blip r:embed="rId6"/>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09F5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grpSp>
        <p:nvGrpSpPr>
          <p:cNvPr name="Group 4" id="4"/>
          <p:cNvGrpSpPr/>
          <p:nvPr/>
        </p:nvGrpSpPr>
        <p:grpSpPr>
          <a:xfrm rot="0">
            <a:off x="0" y="0"/>
            <a:ext cx="18288000" cy="109728"/>
            <a:chOff x="0" y="0"/>
            <a:chExt cx="24384000" cy="146304"/>
          </a:xfrm>
        </p:grpSpPr>
        <p:sp>
          <p:nvSpPr>
            <p:cNvPr name="Freeform 5" id="5"/>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76236C"/>
            </a:solidFill>
          </p:spPr>
        </p:sp>
      </p:grpSp>
      <p:grpSp>
        <p:nvGrpSpPr>
          <p:cNvPr name="Group 6" id="6"/>
          <p:cNvGrpSpPr/>
          <p:nvPr/>
        </p:nvGrpSpPr>
        <p:grpSpPr>
          <a:xfrm rot="0">
            <a:off x="14996160" y="6949440"/>
            <a:ext cx="6035040" cy="6035040"/>
            <a:chOff x="0" y="0"/>
            <a:chExt cx="8046720" cy="8046720"/>
          </a:xfrm>
        </p:grpSpPr>
        <p:sp>
          <p:nvSpPr>
            <p:cNvPr name="Freeform 7" id="7"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4"/>
              <a:stretch>
                <a:fillRect l="0" t="0" r="0" b="0"/>
              </a:stretch>
            </a:blipFill>
          </p:spPr>
        </p:sp>
      </p:grpSp>
      <p:grpSp>
        <p:nvGrpSpPr>
          <p:cNvPr name="Group 8" id="8"/>
          <p:cNvGrpSpPr/>
          <p:nvPr/>
        </p:nvGrpSpPr>
        <p:grpSpPr>
          <a:xfrm rot="0">
            <a:off x="1280160" y="640080"/>
            <a:ext cx="1554480" cy="512064"/>
            <a:chOff x="0" y="0"/>
            <a:chExt cx="2072640" cy="682752"/>
          </a:xfrm>
        </p:grpSpPr>
        <p:sp>
          <p:nvSpPr>
            <p:cNvPr name="Freeform 9" id="9"/>
            <p:cNvSpPr/>
            <p:nvPr/>
          </p:nvSpPr>
          <p:spPr>
            <a:xfrm flipH="false" flipV="false" rot="0">
              <a:off x="0" y="0"/>
              <a:ext cx="2072640" cy="682752"/>
            </a:xfrm>
            <a:custGeom>
              <a:avLst/>
              <a:gdLst/>
              <a:ahLst/>
              <a:cxnLst/>
              <a:rect r="r" b="b" t="t" l="l"/>
              <a:pathLst>
                <a:path h="682752" w="2072640">
                  <a:moveTo>
                    <a:pt x="0" y="0"/>
                  </a:moveTo>
                  <a:lnTo>
                    <a:pt x="2072640" y="0"/>
                  </a:lnTo>
                  <a:lnTo>
                    <a:pt x="2072640" y="682752"/>
                  </a:lnTo>
                  <a:lnTo>
                    <a:pt x="0" y="682752"/>
                  </a:lnTo>
                  <a:close/>
                </a:path>
              </a:pathLst>
            </a:custGeom>
            <a:solidFill>
              <a:srgbClr val="76236C"/>
            </a:solidFill>
          </p:spPr>
        </p:sp>
      </p:grpSp>
      <p:grpSp>
        <p:nvGrpSpPr>
          <p:cNvPr name="Group 10" id="10"/>
          <p:cNvGrpSpPr/>
          <p:nvPr/>
        </p:nvGrpSpPr>
        <p:grpSpPr>
          <a:xfrm rot="0">
            <a:off x="1280160" y="640080"/>
            <a:ext cx="1554480" cy="512064"/>
            <a:chOff x="0" y="0"/>
            <a:chExt cx="2072640" cy="682752"/>
          </a:xfrm>
        </p:grpSpPr>
        <p:sp>
          <p:nvSpPr>
            <p:cNvPr name="Freeform 11" id="11"/>
            <p:cNvSpPr/>
            <p:nvPr/>
          </p:nvSpPr>
          <p:spPr>
            <a:xfrm flipH="false" flipV="false" rot="0">
              <a:off x="0" y="0"/>
              <a:ext cx="2072640" cy="682752"/>
            </a:xfrm>
            <a:custGeom>
              <a:avLst/>
              <a:gdLst/>
              <a:ahLst/>
              <a:cxnLst/>
              <a:rect r="r" b="b" t="t" l="l"/>
              <a:pathLst>
                <a:path h="682752" w="2072640">
                  <a:moveTo>
                    <a:pt x="0" y="0"/>
                  </a:moveTo>
                  <a:lnTo>
                    <a:pt x="2072640" y="0"/>
                  </a:lnTo>
                  <a:lnTo>
                    <a:pt x="2072640" y="682752"/>
                  </a:lnTo>
                  <a:lnTo>
                    <a:pt x="0" y="682752"/>
                  </a:lnTo>
                  <a:close/>
                </a:path>
              </a:pathLst>
            </a:custGeom>
            <a:blipFill>
              <a:blip r:embed="rId5">
                <a:alphaModFix amt="0"/>
              </a:blip>
              <a:stretch>
                <a:fillRect l="0" t="-9151" r="0" b="-9151"/>
              </a:stretch>
            </a:blipFill>
          </p:spPr>
        </p:sp>
        <p:sp>
          <p:nvSpPr>
            <p:cNvPr name="TextBox 12" id="12"/>
            <p:cNvSpPr txBox="true"/>
            <p:nvPr/>
          </p:nvSpPr>
          <p:spPr>
            <a:xfrm>
              <a:off x="0" y="-19050"/>
              <a:ext cx="2072640" cy="701802"/>
            </a:xfrm>
            <a:prstGeom prst="rect">
              <a:avLst/>
            </a:prstGeom>
          </p:spPr>
          <p:txBody>
            <a:bodyPr anchor="ctr" rtlCol="false" tIns="0" lIns="0" bIns="0" rIns="0"/>
            <a:lstStyle/>
            <a:p>
              <a:pPr algn="ctr">
                <a:lnSpc>
                  <a:spcPts val="1679"/>
                </a:lnSpc>
              </a:pPr>
              <a:r>
                <a:rPr lang="en-US" b="true" sz="1399" spc="399">
                  <a:solidFill>
                    <a:srgbClr val="FFFFFF"/>
                  </a:solidFill>
                  <a:latin typeface="Arial Bold"/>
                  <a:ea typeface="Arial Bold"/>
                  <a:cs typeface="Arial Bold"/>
                  <a:sym typeface="Arial Bold"/>
                </a:rPr>
                <a:t>Tema</a:t>
              </a:r>
            </a:p>
          </p:txBody>
        </p:sp>
      </p:grpSp>
      <p:grpSp>
        <p:nvGrpSpPr>
          <p:cNvPr name="Group 13" id="13"/>
          <p:cNvGrpSpPr/>
          <p:nvPr/>
        </p:nvGrpSpPr>
        <p:grpSpPr>
          <a:xfrm rot="0">
            <a:off x="15544800" y="694944"/>
            <a:ext cx="1828800" cy="457200"/>
            <a:chOff x="0" y="0"/>
            <a:chExt cx="2438400" cy="609600"/>
          </a:xfrm>
        </p:grpSpPr>
        <p:sp>
          <p:nvSpPr>
            <p:cNvPr name="Freeform 14" id="14"/>
            <p:cNvSpPr/>
            <p:nvPr/>
          </p:nvSpPr>
          <p:spPr>
            <a:xfrm flipH="false" flipV="false" rot="0">
              <a:off x="0" y="0"/>
              <a:ext cx="2438400" cy="609600"/>
            </a:xfrm>
            <a:custGeom>
              <a:avLst/>
              <a:gdLst/>
              <a:ahLst/>
              <a:cxnLst/>
              <a:rect r="r" b="b" t="t" l="l"/>
              <a:pathLst>
                <a:path h="609600" w="2438400">
                  <a:moveTo>
                    <a:pt x="0" y="0"/>
                  </a:moveTo>
                  <a:lnTo>
                    <a:pt x="2438400" y="0"/>
                  </a:lnTo>
                  <a:lnTo>
                    <a:pt x="2438400" y="609600"/>
                  </a:lnTo>
                  <a:lnTo>
                    <a:pt x="0" y="609600"/>
                  </a:lnTo>
                  <a:close/>
                </a:path>
              </a:pathLst>
            </a:custGeom>
            <a:blipFill>
              <a:blip r:embed="rId5">
                <a:alphaModFix amt="0"/>
              </a:blip>
              <a:stretch>
                <a:fillRect l="0" t="-27940" r="0" b="-27940"/>
              </a:stretch>
            </a:blipFill>
          </p:spPr>
        </p:sp>
        <p:sp>
          <p:nvSpPr>
            <p:cNvPr name="TextBox 15" id="15"/>
            <p:cNvSpPr txBox="true"/>
            <p:nvPr/>
          </p:nvSpPr>
          <p:spPr>
            <a:xfrm>
              <a:off x="0" y="-19050"/>
              <a:ext cx="2438400" cy="628650"/>
            </a:xfrm>
            <a:prstGeom prst="rect">
              <a:avLst/>
            </a:prstGeom>
          </p:spPr>
          <p:txBody>
            <a:bodyPr anchor="ctr" rtlCol="false" tIns="0" lIns="0" bIns="0" rIns="0"/>
            <a:lstStyle/>
            <a:p>
              <a:pPr algn="r">
                <a:lnSpc>
                  <a:spcPts val="1920"/>
                </a:lnSpc>
              </a:pPr>
              <a:r>
                <a:rPr lang="en-US" sz="1600" spc="300">
                  <a:solidFill>
                    <a:srgbClr val="5C0253"/>
                  </a:solidFill>
                  <a:latin typeface="Arial"/>
                  <a:ea typeface="Arial"/>
                  <a:cs typeface="Arial"/>
                  <a:sym typeface="Arial"/>
                </a:rPr>
                <a:t>03 / 06</a:t>
              </a:r>
            </a:p>
          </p:txBody>
        </p:sp>
      </p:grpSp>
      <p:grpSp>
        <p:nvGrpSpPr>
          <p:cNvPr name="Group 16" id="16"/>
          <p:cNvGrpSpPr/>
          <p:nvPr/>
        </p:nvGrpSpPr>
        <p:grpSpPr>
          <a:xfrm rot="0">
            <a:off x="1280160" y="1554480"/>
            <a:ext cx="8229600" cy="1993388"/>
            <a:chOff x="0" y="0"/>
            <a:chExt cx="10972800" cy="2657851"/>
          </a:xfrm>
        </p:grpSpPr>
        <p:sp>
          <p:nvSpPr>
            <p:cNvPr name="Freeform 17" id="17"/>
            <p:cNvSpPr/>
            <p:nvPr/>
          </p:nvSpPr>
          <p:spPr>
            <a:xfrm flipH="false" flipV="false" rot="0">
              <a:off x="0" y="0"/>
              <a:ext cx="10972800" cy="2657851"/>
            </a:xfrm>
            <a:custGeom>
              <a:avLst/>
              <a:gdLst/>
              <a:ahLst/>
              <a:cxnLst/>
              <a:rect r="r" b="b" t="t" l="l"/>
              <a:pathLst>
                <a:path h="2657851" w="10972800">
                  <a:moveTo>
                    <a:pt x="0" y="0"/>
                  </a:moveTo>
                  <a:lnTo>
                    <a:pt x="10972800" y="0"/>
                  </a:lnTo>
                  <a:lnTo>
                    <a:pt x="10972800" y="2657851"/>
                  </a:lnTo>
                  <a:lnTo>
                    <a:pt x="0" y="2657851"/>
                  </a:lnTo>
                  <a:close/>
                </a:path>
              </a:pathLst>
            </a:custGeom>
            <a:blipFill>
              <a:blip r:embed="rId5">
                <a:alphaModFix amt="0"/>
              </a:blip>
              <a:stretch>
                <a:fillRect l="0" t="-36864" r="0" b="-24021"/>
              </a:stretch>
            </a:blipFill>
          </p:spPr>
        </p:sp>
        <p:sp>
          <p:nvSpPr>
            <p:cNvPr name="TextBox 18" id="18"/>
            <p:cNvSpPr txBox="true"/>
            <p:nvPr/>
          </p:nvSpPr>
          <p:spPr>
            <a:xfrm>
              <a:off x="0" y="-66675"/>
              <a:ext cx="10972800" cy="2724526"/>
            </a:xfrm>
            <a:prstGeom prst="rect">
              <a:avLst/>
            </a:prstGeom>
          </p:spPr>
          <p:txBody>
            <a:bodyPr anchor="ctr" rtlCol="false" tIns="0" lIns="0" bIns="0" rIns="0"/>
            <a:lstStyle/>
            <a:p>
              <a:pPr algn="l">
                <a:lnSpc>
                  <a:spcPts val="7392"/>
                </a:lnSpc>
              </a:pPr>
              <a:r>
                <a:rPr lang="en-US" sz="5600" i="true" b="true">
                  <a:solidFill>
                    <a:srgbClr val="FFFFFF"/>
                  </a:solidFill>
                  <a:latin typeface="Georgia Bold Italics"/>
                  <a:ea typeface="Georgia Bold Italics"/>
                  <a:cs typeface="Georgia Bold Italics"/>
                  <a:sym typeface="Georgia Bold Italics"/>
                </a:rPr>
                <a:t>Title</a:t>
              </a:r>
            </a:p>
            <a:p>
              <a:pPr algn="l">
                <a:lnSpc>
                  <a:spcPts val="7391"/>
                </a:lnSpc>
              </a:pPr>
              <a:r>
                <a:rPr lang="en-US" sz="5599" i="true">
                  <a:solidFill>
                    <a:srgbClr val="FFFFFF"/>
                  </a:solidFill>
                  <a:latin typeface="Georgia Italics"/>
                  <a:ea typeface="Georgia Italics"/>
                  <a:cs typeface="Georgia Italics"/>
                  <a:sym typeface="Georgia Italics"/>
                </a:rPr>
                <a:t>Content A</a:t>
              </a:r>
            </a:p>
          </p:txBody>
        </p:sp>
      </p:grpSp>
      <p:grpSp>
        <p:nvGrpSpPr>
          <p:cNvPr name="Group 19" id="19"/>
          <p:cNvGrpSpPr/>
          <p:nvPr/>
        </p:nvGrpSpPr>
        <p:grpSpPr>
          <a:xfrm rot="0">
            <a:off x="1280160" y="3478530"/>
            <a:ext cx="7863840" cy="1869981"/>
            <a:chOff x="0" y="0"/>
            <a:chExt cx="10485120" cy="2493308"/>
          </a:xfrm>
        </p:grpSpPr>
        <p:sp>
          <p:nvSpPr>
            <p:cNvPr name="Freeform 20" id="20"/>
            <p:cNvSpPr/>
            <p:nvPr/>
          </p:nvSpPr>
          <p:spPr>
            <a:xfrm flipH="false" flipV="false" rot="0">
              <a:off x="0" y="0"/>
              <a:ext cx="10485120" cy="2493308"/>
            </a:xfrm>
            <a:custGeom>
              <a:avLst/>
              <a:gdLst/>
              <a:ahLst/>
              <a:cxnLst/>
              <a:rect r="r" b="b" t="t" l="l"/>
              <a:pathLst>
                <a:path h="2493308" w="10485120">
                  <a:moveTo>
                    <a:pt x="0" y="0"/>
                  </a:moveTo>
                  <a:lnTo>
                    <a:pt x="10485120" y="0"/>
                  </a:lnTo>
                  <a:lnTo>
                    <a:pt x="10485120" y="2493308"/>
                  </a:lnTo>
                  <a:lnTo>
                    <a:pt x="0" y="2493308"/>
                  </a:lnTo>
                  <a:close/>
                </a:path>
              </a:pathLst>
            </a:custGeom>
            <a:blipFill>
              <a:blip r:embed="rId5">
                <a:alphaModFix amt="0"/>
              </a:blip>
              <a:stretch>
                <a:fillRect l="0" t="-42821" r="0" b="-21059"/>
              </a:stretch>
            </a:blipFill>
          </p:spPr>
        </p:sp>
        <p:sp>
          <p:nvSpPr>
            <p:cNvPr name="TextBox 21" id="21"/>
            <p:cNvSpPr txBox="true"/>
            <p:nvPr/>
          </p:nvSpPr>
          <p:spPr>
            <a:xfrm>
              <a:off x="0" y="-142875"/>
              <a:ext cx="10485120" cy="2636183"/>
            </a:xfrm>
            <a:prstGeom prst="rect">
              <a:avLst/>
            </a:prstGeom>
          </p:spPr>
          <p:txBody>
            <a:bodyPr anchor="ctr" rtlCol="false" tIns="0" lIns="0" bIns="0" rIns="0"/>
            <a:lstStyle/>
            <a:p>
              <a:pPr algn="l">
                <a:lnSpc>
                  <a:spcPts val="3840"/>
                </a:lnSpc>
              </a:pPr>
              <a:r>
                <a:rPr lang="en-US" sz="2000">
                  <a:solidFill>
                    <a:srgbClr val="913D85"/>
                  </a:solidFill>
                  <a:latin typeface="Arial"/>
                  <a:ea typeface="Arial"/>
                  <a:cs typeface="Arial"/>
                  <a:sym typeface="Arial"/>
                </a:rPr>
                <a:t>L</a:t>
              </a:r>
              <a:r>
                <a:rPr lang="en-US" sz="2000">
                  <a:solidFill>
                    <a:srgbClr val="913D85"/>
                  </a:solidFill>
                  <a:latin typeface="Arial"/>
                  <a:ea typeface="Arial"/>
                  <a:cs typeface="Arial"/>
                  <a:sym typeface="Arial"/>
                </a:rPr>
                <a:t>orem ipsum dolor sit amet, consectetur adipiscing elit, sed do eiusmod tempor incididunt ut labore et dolore magna aliqua. Ut enim ad minim veniam, quis nostrud exercitation ullamco laboris nisi ut aliquip ex ea commodo consequat.</a:t>
              </a:r>
            </a:p>
          </p:txBody>
        </p:sp>
      </p:grpSp>
      <p:grpSp>
        <p:nvGrpSpPr>
          <p:cNvPr name="Group 22" id="22"/>
          <p:cNvGrpSpPr/>
          <p:nvPr/>
        </p:nvGrpSpPr>
        <p:grpSpPr>
          <a:xfrm rot="0">
            <a:off x="1280160" y="5593080"/>
            <a:ext cx="73152" cy="1280160"/>
            <a:chOff x="0" y="0"/>
            <a:chExt cx="97536" cy="1706880"/>
          </a:xfrm>
        </p:grpSpPr>
        <p:sp>
          <p:nvSpPr>
            <p:cNvPr name="Freeform 23" id="23"/>
            <p:cNvSpPr/>
            <p:nvPr/>
          </p:nvSpPr>
          <p:spPr>
            <a:xfrm flipH="false" flipV="false" rot="0">
              <a:off x="0" y="0"/>
              <a:ext cx="97536" cy="1706880"/>
            </a:xfrm>
            <a:custGeom>
              <a:avLst/>
              <a:gdLst/>
              <a:ahLst/>
              <a:cxnLst/>
              <a:rect r="r" b="b" t="t" l="l"/>
              <a:pathLst>
                <a:path h="1706880" w="97536">
                  <a:moveTo>
                    <a:pt x="0" y="0"/>
                  </a:moveTo>
                  <a:lnTo>
                    <a:pt x="97536" y="0"/>
                  </a:lnTo>
                  <a:lnTo>
                    <a:pt x="97536" y="1706880"/>
                  </a:lnTo>
                  <a:lnTo>
                    <a:pt x="0" y="1706880"/>
                  </a:lnTo>
                  <a:close/>
                </a:path>
              </a:pathLst>
            </a:custGeom>
            <a:solidFill>
              <a:srgbClr val="76236C"/>
            </a:solidFill>
          </p:spPr>
        </p:sp>
      </p:grpSp>
      <p:grpSp>
        <p:nvGrpSpPr>
          <p:cNvPr name="Group 24" id="24"/>
          <p:cNvGrpSpPr/>
          <p:nvPr/>
        </p:nvGrpSpPr>
        <p:grpSpPr>
          <a:xfrm rot="0">
            <a:off x="1353312" y="5593080"/>
            <a:ext cx="7680960" cy="1280160"/>
            <a:chOff x="0" y="0"/>
            <a:chExt cx="10241280" cy="1706880"/>
          </a:xfrm>
        </p:grpSpPr>
        <p:sp>
          <p:nvSpPr>
            <p:cNvPr name="Freeform 25" id="25"/>
            <p:cNvSpPr/>
            <p:nvPr/>
          </p:nvSpPr>
          <p:spPr>
            <a:xfrm flipH="false" flipV="false" rot="0">
              <a:off x="0" y="0"/>
              <a:ext cx="10241280" cy="1706880"/>
            </a:xfrm>
            <a:custGeom>
              <a:avLst/>
              <a:gdLst/>
              <a:ahLst/>
              <a:cxnLst/>
              <a:rect r="r" b="b" t="t" l="l"/>
              <a:pathLst>
                <a:path h="1706880" w="10241280">
                  <a:moveTo>
                    <a:pt x="0" y="0"/>
                  </a:moveTo>
                  <a:lnTo>
                    <a:pt x="10241280" y="0"/>
                  </a:lnTo>
                  <a:lnTo>
                    <a:pt x="10241280" y="1706880"/>
                  </a:lnTo>
                  <a:lnTo>
                    <a:pt x="0" y="1706880"/>
                  </a:lnTo>
                  <a:close/>
                </a:path>
              </a:pathLst>
            </a:custGeom>
            <a:solidFill>
              <a:srgbClr val="76236C">
                <a:alpha val="1176"/>
              </a:srgbClr>
            </a:solidFill>
          </p:spPr>
        </p:sp>
      </p:grpSp>
      <p:grpSp>
        <p:nvGrpSpPr>
          <p:cNvPr name="Group 26" id="26"/>
          <p:cNvGrpSpPr/>
          <p:nvPr/>
        </p:nvGrpSpPr>
        <p:grpSpPr>
          <a:xfrm rot="0">
            <a:off x="1737360" y="5684520"/>
            <a:ext cx="6949440" cy="1097280"/>
            <a:chOff x="0" y="0"/>
            <a:chExt cx="9265920" cy="1463040"/>
          </a:xfrm>
        </p:grpSpPr>
        <p:sp>
          <p:nvSpPr>
            <p:cNvPr name="Freeform 27" id="27"/>
            <p:cNvSpPr/>
            <p:nvPr/>
          </p:nvSpPr>
          <p:spPr>
            <a:xfrm flipH="false" flipV="false" rot="0">
              <a:off x="0" y="0"/>
              <a:ext cx="9265920" cy="1463040"/>
            </a:xfrm>
            <a:custGeom>
              <a:avLst/>
              <a:gdLst/>
              <a:ahLst/>
              <a:cxnLst/>
              <a:rect r="r" b="b" t="t" l="l"/>
              <a:pathLst>
                <a:path h="1463040" w="9265920">
                  <a:moveTo>
                    <a:pt x="0" y="0"/>
                  </a:moveTo>
                  <a:lnTo>
                    <a:pt x="9265920" y="0"/>
                  </a:lnTo>
                  <a:lnTo>
                    <a:pt x="9265920" y="1463040"/>
                  </a:lnTo>
                  <a:lnTo>
                    <a:pt x="0" y="1463040"/>
                  </a:lnTo>
                  <a:close/>
                </a:path>
              </a:pathLst>
            </a:custGeom>
            <a:blipFill>
              <a:blip r:embed="rId5">
                <a:alphaModFix amt="0"/>
              </a:blip>
              <a:stretch>
                <a:fillRect l="0" t="-73405" r="0" b="-73405"/>
              </a:stretch>
            </a:blipFill>
          </p:spPr>
        </p:sp>
        <p:sp>
          <p:nvSpPr>
            <p:cNvPr name="TextBox 28" id="28"/>
            <p:cNvSpPr txBox="true"/>
            <p:nvPr/>
          </p:nvSpPr>
          <p:spPr>
            <a:xfrm>
              <a:off x="0" y="-85725"/>
              <a:ext cx="9265920" cy="1548765"/>
            </a:xfrm>
            <a:prstGeom prst="rect">
              <a:avLst/>
            </a:prstGeom>
          </p:spPr>
          <p:txBody>
            <a:bodyPr anchor="ctr" rtlCol="false" tIns="0" lIns="0" bIns="0" rIns="0"/>
            <a:lstStyle/>
            <a:p>
              <a:pPr algn="l">
                <a:lnSpc>
                  <a:spcPts val="3744"/>
                </a:lnSpc>
              </a:pPr>
              <a:r>
                <a:rPr lang="en-US" sz="2400" i="true">
                  <a:solidFill>
                    <a:srgbClr val="FFFFFF"/>
                  </a:solidFill>
                  <a:latin typeface="Georgia Italics"/>
                  <a:ea typeface="Georgia Italics"/>
                  <a:cs typeface="Georgia Italics"/>
                  <a:sym typeface="Georgia Italics"/>
                </a:rPr>
                <a:t>«Quis nostrud exercitation ullamco laboris nisi ut aliquip ex ea commodo consequat.»</a:t>
              </a:r>
            </a:p>
          </p:txBody>
        </p:sp>
      </p:grpSp>
      <p:grpSp>
        <p:nvGrpSpPr>
          <p:cNvPr name="Group 29" id="29"/>
          <p:cNvGrpSpPr/>
          <p:nvPr/>
        </p:nvGrpSpPr>
        <p:grpSpPr>
          <a:xfrm rot="0">
            <a:off x="10052047" y="1639567"/>
            <a:ext cx="3121657" cy="2664457"/>
            <a:chOff x="0" y="0"/>
            <a:chExt cx="4162209" cy="3552609"/>
          </a:xfrm>
        </p:grpSpPr>
        <p:sp>
          <p:nvSpPr>
            <p:cNvPr name="Freeform 30" id="30"/>
            <p:cNvSpPr/>
            <p:nvPr/>
          </p:nvSpPr>
          <p:spPr>
            <a:xfrm flipH="false" flipV="false" rot="0">
              <a:off x="8509" y="8509"/>
              <a:ext cx="4145280" cy="3535680"/>
            </a:xfrm>
            <a:custGeom>
              <a:avLst/>
              <a:gdLst/>
              <a:ahLst/>
              <a:cxnLst/>
              <a:rect r="r" b="b" t="t" l="l"/>
              <a:pathLst>
                <a:path h="3535680" w="4145280">
                  <a:moveTo>
                    <a:pt x="0" y="0"/>
                  </a:moveTo>
                  <a:lnTo>
                    <a:pt x="4145280" y="0"/>
                  </a:lnTo>
                  <a:lnTo>
                    <a:pt x="4145280" y="3535680"/>
                  </a:lnTo>
                  <a:lnTo>
                    <a:pt x="0" y="3535680"/>
                  </a:lnTo>
                  <a:close/>
                </a:path>
              </a:pathLst>
            </a:custGeom>
            <a:solidFill>
              <a:srgbClr val="FFFFFF">
                <a:alpha val="0"/>
              </a:srgbClr>
            </a:solidFill>
          </p:spPr>
        </p:sp>
        <p:sp>
          <p:nvSpPr>
            <p:cNvPr name="Freeform 31" id="31"/>
            <p:cNvSpPr/>
            <p:nvPr/>
          </p:nvSpPr>
          <p:spPr>
            <a:xfrm flipH="false" flipV="false" rot="0">
              <a:off x="0" y="0"/>
              <a:ext cx="4162298" cy="3552698"/>
            </a:xfrm>
            <a:custGeom>
              <a:avLst/>
              <a:gdLst/>
              <a:ahLst/>
              <a:cxnLst/>
              <a:rect r="r" b="b" t="t" l="l"/>
              <a:pathLst>
                <a:path h="3552698" w="4162298">
                  <a:moveTo>
                    <a:pt x="8509" y="0"/>
                  </a:moveTo>
                  <a:lnTo>
                    <a:pt x="4153789" y="0"/>
                  </a:lnTo>
                  <a:cubicBezTo>
                    <a:pt x="4158488" y="0"/>
                    <a:pt x="4162298" y="3810"/>
                    <a:pt x="4162298" y="8509"/>
                  </a:cubicBezTo>
                  <a:lnTo>
                    <a:pt x="4162298" y="3544189"/>
                  </a:lnTo>
                  <a:cubicBezTo>
                    <a:pt x="4162298" y="3548888"/>
                    <a:pt x="4158488" y="3552698"/>
                    <a:pt x="4153789" y="3552698"/>
                  </a:cubicBezTo>
                  <a:lnTo>
                    <a:pt x="8509" y="3552698"/>
                  </a:lnTo>
                  <a:cubicBezTo>
                    <a:pt x="3810" y="3552698"/>
                    <a:pt x="0" y="3548888"/>
                    <a:pt x="0" y="3544189"/>
                  </a:cubicBezTo>
                  <a:lnTo>
                    <a:pt x="0" y="8509"/>
                  </a:lnTo>
                  <a:cubicBezTo>
                    <a:pt x="0" y="3810"/>
                    <a:pt x="3810" y="0"/>
                    <a:pt x="8509" y="0"/>
                  </a:cubicBezTo>
                  <a:moveTo>
                    <a:pt x="8509" y="16891"/>
                  </a:moveTo>
                  <a:lnTo>
                    <a:pt x="8509" y="8509"/>
                  </a:lnTo>
                  <a:lnTo>
                    <a:pt x="17018" y="8509"/>
                  </a:lnTo>
                  <a:lnTo>
                    <a:pt x="17018" y="3544189"/>
                  </a:lnTo>
                  <a:lnTo>
                    <a:pt x="8509" y="3544189"/>
                  </a:lnTo>
                  <a:lnTo>
                    <a:pt x="8509" y="3535680"/>
                  </a:lnTo>
                  <a:lnTo>
                    <a:pt x="4153789" y="3535680"/>
                  </a:lnTo>
                  <a:lnTo>
                    <a:pt x="4153789" y="3544189"/>
                  </a:lnTo>
                  <a:lnTo>
                    <a:pt x="4145280" y="3544189"/>
                  </a:lnTo>
                  <a:lnTo>
                    <a:pt x="4145280" y="8509"/>
                  </a:lnTo>
                  <a:lnTo>
                    <a:pt x="4153789" y="8509"/>
                  </a:lnTo>
                  <a:lnTo>
                    <a:pt x="4153789" y="17018"/>
                  </a:lnTo>
                  <a:lnTo>
                    <a:pt x="8509" y="17018"/>
                  </a:lnTo>
                  <a:close/>
                </a:path>
              </a:pathLst>
            </a:custGeom>
            <a:solidFill>
              <a:srgbClr val="E87722">
                <a:alpha val="8627"/>
              </a:srgbClr>
            </a:solidFill>
          </p:spPr>
        </p:sp>
      </p:grpSp>
      <p:grpSp>
        <p:nvGrpSpPr>
          <p:cNvPr name="Group 32" id="32"/>
          <p:cNvGrpSpPr/>
          <p:nvPr/>
        </p:nvGrpSpPr>
        <p:grpSpPr>
          <a:xfrm rot="0">
            <a:off x="10058400" y="1645920"/>
            <a:ext cx="3108960" cy="54864"/>
            <a:chOff x="0" y="0"/>
            <a:chExt cx="4145280" cy="73152"/>
          </a:xfrm>
        </p:grpSpPr>
        <p:sp>
          <p:nvSpPr>
            <p:cNvPr name="Freeform 33" id="33"/>
            <p:cNvSpPr/>
            <p:nvPr/>
          </p:nvSpPr>
          <p:spPr>
            <a:xfrm flipH="false" flipV="false" rot="0">
              <a:off x="0" y="0"/>
              <a:ext cx="4145280" cy="73152"/>
            </a:xfrm>
            <a:custGeom>
              <a:avLst/>
              <a:gdLst/>
              <a:ahLst/>
              <a:cxnLst/>
              <a:rect r="r" b="b" t="t" l="l"/>
              <a:pathLst>
                <a:path h="73152" w="4145280">
                  <a:moveTo>
                    <a:pt x="0" y="0"/>
                  </a:moveTo>
                  <a:lnTo>
                    <a:pt x="4145280" y="0"/>
                  </a:lnTo>
                  <a:lnTo>
                    <a:pt x="4145280" y="73152"/>
                  </a:lnTo>
                  <a:lnTo>
                    <a:pt x="0" y="73152"/>
                  </a:lnTo>
                  <a:close/>
                </a:path>
              </a:pathLst>
            </a:custGeom>
            <a:solidFill>
              <a:srgbClr val="76236C"/>
            </a:solidFill>
          </p:spPr>
        </p:sp>
      </p:grpSp>
      <p:grpSp>
        <p:nvGrpSpPr>
          <p:cNvPr name="Group 34" id="34"/>
          <p:cNvGrpSpPr/>
          <p:nvPr/>
        </p:nvGrpSpPr>
        <p:grpSpPr>
          <a:xfrm rot="0">
            <a:off x="10058400" y="2103120"/>
            <a:ext cx="3108960" cy="1280160"/>
            <a:chOff x="0" y="0"/>
            <a:chExt cx="4145280" cy="1706880"/>
          </a:xfrm>
        </p:grpSpPr>
        <p:sp>
          <p:nvSpPr>
            <p:cNvPr name="Freeform 35" id="35"/>
            <p:cNvSpPr/>
            <p:nvPr/>
          </p:nvSpPr>
          <p:spPr>
            <a:xfrm flipH="false" flipV="false" rot="0">
              <a:off x="0" y="0"/>
              <a:ext cx="4145280" cy="1706880"/>
            </a:xfrm>
            <a:custGeom>
              <a:avLst/>
              <a:gdLst/>
              <a:ahLst/>
              <a:cxnLst/>
              <a:rect r="r" b="b" t="t" l="l"/>
              <a:pathLst>
                <a:path h="1706880" w="4145280">
                  <a:moveTo>
                    <a:pt x="0" y="0"/>
                  </a:moveTo>
                  <a:lnTo>
                    <a:pt x="4145280" y="0"/>
                  </a:lnTo>
                  <a:lnTo>
                    <a:pt x="4145280" y="1706880"/>
                  </a:lnTo>
                  <a:lnTo>
                    <a:pt x="0" y="1706880"/>
                  </a:lnTo>
                  <a:close/>
                </a:path>
              </a:pathLst>
            </a:custGeom>
            <a:blipFill>
              <a:blip r:embed="rId5">
                <a:alphaModFix amt="0"/>
              </a:blip>
              <a:stretch>
                <a:fillRect l="-2830" t="0" r="-2830" b="0"/>
              </a:stretch>
            </a:blipFill>
          </p:spPr>
        </p:sp>
        <p:sp>
          <p:nvSpPr>
            <p:cNvPr name="TextBox 36" id="36"/>
            <p:cNvSpPr txBox="true"/>
            <p:nvPr/>
          </p:nvSpPr>
          <p:spPr>
            <a:xfrm>
              <a:off x="0" y="-9525"/>
              <a:ext cx="4145280" cy="1716405"/>
            </a:xfrm>
            <a:prstGeom prst="rect">
              <a:avLst/>
            </a:prstGeom>
          </p:spPr>
          <p:txBody>
            <a:bodyPr anchor="ctr" rtlCol="false" tIns="0" lIns="0" bIns="0" rIns="0"/>
            <a:lstStyle/>
            <a:p>
              <a:pPr algn="ctr">
                <a:lnSpc>
                  <a:spcPts val="8640"/>
                </a:lnSpc>
              </a:pPr>
              <a:r>
                <a:rPr lang="en-US" b="true" sz="7200">
                  <a:solidFill>
                    <a:srgbClr val="76236C"/>
                  </a:solidFill>
                  <a:latin typeface="Georgia Bold"/>
                  <a:ea typeface="Georgia Bold"/>
                  <a:cs typeface="Georgia Bold"/>
                  <a:sym typeface="Georgia Bold"/>
                </a:rPr>
                <a:t>10</a:t>
              </a:r>
            </a:p>
          </p:txBody>
        </p:sp>
      </p:grpSp>
      <p:grpSp>
        <p:nvGrpSpPr>
          <p:cNvPr name="Group 37" id="37"/>
          <p:cNvGrpSpPr/>
          <p:nvPr/>
        </p:nvGrpSpPr>
        <p:grpSpPr>
          <a:xfrm rot="0">
            <a:off x="10058400" y="3383280"/>
            <a:ext cx="3108960" cy="548640"/>
            <a:chOff x="0" y="0"/>
            <a:chExt cx="4145280" cy="731520"/>
          </a:xfrm>
        </p:grpSpPr>
        <p:sp>
          <p:nvSpPr>
            <p:cNvPr name="Freeform 38" id="38"/>
            <p:cNvSpPr/>
            <p:nvPr/>
          </p:nvSpPr>
          <p:spPr>
            <a:xfrm flipH="false" flipV="false" rot="0">
              <a:off x="0" y="0"/>
              <a:ext cx="4145280" cy="731520"/>
            </a:xfrm>
            <a:custGeom>
              <a:avLst/>
              <a:gdLst/>
              <a:ahLst/>
              <a:cxnLst/>
              <a:rect r="r" b="b" t="t" l="l"/>
              <a:pathLst>
                <a:path h="731520" w="4145280">
                  <a:moveTo>
                    <a:pt x="0" y="0"/>
                  </a:moveTo>
                  <a:lnTo>
                    <a:pt x="4145280" y="0"/>
                  </a:lnTo>
                  <a:lnTo>
                    <a:pt x="4145280" y="731520"/>
                  </a:lnTo>
                  <a:lnTo>
                    <a:pt x="0" y="731520"/>
                  </a:lnTo>
                  <a:close/>
                </a:path>
              </a:pathLst>
            </a:custGeom>
            <a:blipFill>
              <a:blip r:embed="rId5">
                <a:alphaModFix amt="0"/>
              </a:blip>
              <a:stretch>
                <a:fillRect l="0" t="-60415" r="0" b="-60415"/>
              </a:stretch>
            </a:blipFill>
          </p:spPr>
        </p:sp>
        <p:sp>
          <p:nvSpPr>
            <p:cNvPr name="TextBox 39" id="39"/>
            <p:cNvSpPr txBox="true"/>
            <p:nvPr/>
          </p:nvSpPr>
          <p:spPr>
            <a:xfrm>
              <a:off x="0" y="-19050"/>
              <a:ext cx="4145280" cy="750570"/>
            </a:xfrm>
            <a:prstGeom prst="rect">
              <a:avLst/>
            </a:prstGeom>
          </p:spPr>
          <p:txBody>
            <a:bodyPr anchor="ctr" rtlCol="false" tIns="0" lIns="0" bIns="0" rIns="0"/>
            <a:lstStyle/>
            <a:p>
              <a:pPr algn="ctr">
                <a:lnSpc>
                  <a:spcPts val="1920"/>
                </a:lnSpc>
              </a:pPr>
              <a:r>
                <a:rPr lang="en-US" b="true" sz="1600" spc="400">
                  <a:solidFill>
                    <a:srgbClr val="5C0253"/>
                  </a:solidFill>
                  <a:latin typeface="Arial Bold"/>
                  <a:ea typeface="Arial Bold"/>
                  <a:cs typeface="Arial Bold"/>
                  <a:sym typeface="Arial Bold"/>
                </a:rPr>
                <a:t>Editions</a:t>
              </a:r>
            </a:p>
          </p:txBody>
        </p:sp>
      </p:grpSp>
      <p:grpSp>
        <p:nvGrpSpPr>
          <p:cNvPr name="Group 40" id="40"/>
          <p:cNvGrpSpPr/>
          <p:nvPr/>
        </p:nvGrpSpPr>
        <p:grpSpPr>
          <a:xfrm rot="0">
            <a:off x="13526767" y="1639567"/>
            <a:ext cx="3121657" cy="2664457"/>
            <a:chOff x="0" y="0"/>
            <a:chExt cx="4162209" cy="3552609"/>
          </a:xfrm>
        </p:grpSpPr>
        <p:sp>
          <p:nvSpPr>
            <p:cNvPr name="Freeform 41" id="41"/>
            <p:cNvSpPr/>
            <p:nvPr/>
          </p:nvSpPr>
          <p:spPr>
            <a:xfrm flipH="false" flipV="false" rot="0">
              <a:off x="8509" y="8509"/>
              <a:ext cx="4145280" cy="3535680"/>
            </a:xfrm>
            <a:custGeom>
              <a:avLst/>
              <a:gdLst/>
              <a:ahLst/>
              <a:cxnLst/>
              <a:rect r="r" b="b" t="t" l="l"/>
              <a:pathLst>
                <a:path h="3535680" w="4145280">
                  <a:moveTo>
                    <a:pt x="0" y="0"/>
                  </a:moveTo>
                  <a:lnTo>
                    <a:pt x="4145280" y="0"/>
                  </a:lnTo>
                  <a:lnTo>
                    <a:pt x="4145280" y="3535680"/>
                  </a:lnTo>
                  <a:lnTo>
                    <a:pt x="0" y="3535680"/>
                  </a:lnTo>
                  <a:close/>
                </a:path>
              </a:pathLst>
            </a:custGeom>
            <a:solidFill>
              <a:srgbClr val="FFFFFF">
                <a:alpha val="0"/>
              </a:srgbClr>
            </a:solidFill>
          </p:spPr>
        </p:sp>
        <p:sp>
          <p:nvSpPr>
            <p:cNvPr name="Freeform 42" id="42"/>
            <p:cNvSpPr/>
            <p:nvPr/>
          </p:nvSpPr>
          <p:spPr>
            <a:xfrm flipH="false" flipV="false" rot="0">
              <a:off x="0" y="0"/>
              <a:ext cx="4162298" cy="3552698"/>
            </a:xfrm>
            <a:custGeom>
              <a:avLst/>
              <a:gdLst/>
              <a:ahLst/>
              <a:cxnLst/>
              <a:rect r="r" b="b" t="t" l="l"/>
              <a:pathLst>
                <a:path h="3552698" w="4162298">
                  <a:moveTo>
                    <a:pt x="8509" y="0"/>
                  </a:moveTo>
                  <a:lnTo>
                    <a:pt x="4153789" y="0"/>
                  </a:lnTo>
                  <a:cubicBezTo>
                    <a:pt x="4158488" y="0"/>
                    <a:pt x="4162298" y="3810"/>
                    <a:pt x="4162298" y="8509"/>
                  </a:cubicBezTo>
                  <a:lnTo>
                    <a:pt x="4162298" y="3544189"/>
                  </a:lnTo>
                  <a:cubicBezTo>
                    <a:pt x="4162298" y="3548888"/>
                    <a:pt x="4158488" y="3552698"/>
                    <a:pt x="4153789" y="3552698"/>
                  </a:cubicBezTo>
                  <a:lnTo>
                    <a:pt x="8509" y="3552698"/>
                  </a:lnTo>
                  <a:cubicBezTo>
                    <a:pt x="3810" y="3552698"/>
                    <a:pt x="0" y="3548888"/>
                    <a:pt x="0" y="3544189"/>
                  </a:cubicBezTo>
                  <a:lnTo>
                    <a:pt x="0" y="8509"/>
                  </a:lnTo>
                  <a:cubicBezTo>
                    <a:pt x="0" y="3810"/>
                    <a:pt x="3810" y="0"/>
                    <a:pt x="8509" y="0"/>
                  </a:cubicBezTo>
                  <a:moveTo>
                    <a:pt x="8509" y="16891"/>
                  </a:moveTo>
                  <a:lnTo>
                    <a:pt x="8509" y="8509"/>
                  </a:lnTo>
                  <a:lnTo>
                    <a:pt x="17018" y="8509"/>
                  </a:lnTo>
                  <a:lnTo>
                    <a:pt x="17018" y="3544189"/>
                  </a:lnTo>
                  <a:lnTo>
                    <a:pt x="8509" y="3544189"/>
                  </a:lnTo>
                  <a:lnTo>
                    <a:pt x="8509" y="3535680"/>
                  </a:lnTo>
                  <a:lnTo>
                    <a:pt x="4153789" y="3535680"/>
                  </a:lnTo>
                  <a:lnTo>
                    <a:pt x="4153789" y="3544189"/>
                  </a:lnTo>
                  <a:lnTo>
                    <a:pt x="4145280" y="3544189"/>
                  </a:lnTo>
                  <a:lnTo>
                    <a:pt x="4145280" y="8509"/>
                  </a:lnTo>
                  <a:lnTo>
                    <a:pt x="4153789" y="8509"/>
                  </a:lnTo>
                  <a:lnTo>
                    <a:pt x="4153789" y="17018"/>
                  </a:lnTo>
                  <a:lnTo>
                    <a:pt x="8509" y="17018"/>
                  </a:lnTo>
                  <a:close/>
                </a:path>
              </a:pathLst>
            </a:custGeom>
            <a:solidFill>
              <a:srgbClr val="E87722">
                <a:alpha val="8627"/>
              </a:srgbClr>
            </a:solidFill>
          </p:spPr>
        </p:sp>
      </p:grpSp>
      <p:grpSp>
        <p:nvGrpSpPr>
          <p:cNvPr name="Group 43" id="43"/>
          <p:cNvGrpSpPr/>
          <p:nvPr/>
        </p:nvGrpSpPr>
        <p:grpSpPr>
          <a:xfrm rot="0">
            <a:off x="13533120" y="1645920"/>
            <a:ext cx="3108960" cy="54864"/>
            <a:chOff x="0" y="0"/>
            <a:chExt cx="4145280" cy="73152"/>
          </a:xfrm>
        </p:grpSpPr>
        <p:sp>
          <p:nvSpPr>
            <p:cNvPr name="Freeform 44" id="44"/>
            <p:cNvSpPr/>
            <p:nvPr/>
          </p:nvSpPr>
          <p:spPr>
            <a:xfrm flipH="false" flipV="false" rot="0">
              <a:off x="0" y="0"/>
              <a:ext cx="4145280" cy="73152"/>
            </a:xfrm>
            <a:custGeom>
              <a:avLst/>
              <a:gdLst/>
              <a:ahLst/>
              <a:cxnLst/>
              <a:rect r="r" b="b" t="t" l="l"/>
              <a:pathLst>
                <a:path h="73152" w="4145280">
                  <a:moveTo>
                    <a:pt x="0" y="0"/>
                  </a:moveTo>
                  <a:lnTo>
                    <a:pt x="4145280" y="0"/>
                  </a:lnTo>
                  <a:lnTo>
                    <a:pt x="4145280" y="73152"/>
                  </a:lnTo>
                  <a:lnTo>
                    <a:pt x="0" y="73152"/>
                  </a:lnTo>
                  <a:close/>
                </a:path>
              </a:pathLst>
            </a:custGeom>
            <a:solidFill>
              <a:srgbClr val="76236C"/>
            </a:solidFill>
          </p:spPr>
        </p:sp>
      </p:grpSp>
      <p:grpSp>
        <p:nvGrpSpPr>
          <p:cNvPr name="Group 45" id="45"/>
          <p:cNvGrpSpPr/>
          <p:nvPr/>
        </p:nvGrpSpPr>
        <p:grpSpPr>
          <a:xfrm rot="0">
            <a:off x="13533120" y="2103120"/>
            <a:ext cx="3108960" cy="1280160"/>
            <a:chOff x="0" y="0"/>
            <a:chExt cx="4145280" cy="1706880"/>
          </a:xfrm>
        </p:grpSpPr>
        <p:sp>
          <p:nvSpPr>
            <p:cNvPr name="Freeform 46" id="46"/>
            <p:cNvSpPr/>
            <p:nvPr/>
          </p:nvSpPr>
          <p:spPr>
            <a:xfrm flipH="false" flipV="false" rot="0">
              <a:off x="0" y="0"/>
              <a:ext cx="4145280" cy="1706880"/>
            </a:xfrm>
            <a:custGeom>
              <a:avLst/>
              <a:gdLst/>
              <a:ahLst/>
              <a:cxnLst/>
              <a:rect r="r" b="b" t="t" l="l"/>
              <a:pathLst>
                <a:path h="1706880" w="4145280">
                  <a:moveTo>
                    <a:pt x="0" y="0"/>
                  </a:moveTo>
                  <a:lnTo>
                    <a:pt x="4145280" y="0"/>
                  </a:lnTo>
                  <a:lnTo>
                    <a:pt x="4145280" y="1706880"/>
                  </a:lnTo>
                  <a:lnTo>
                    <a:pt x="0" y="1706880"/>
                  </a:lnTo>
                  <a:close/>
                </a:path>
              </a:pathLst>
            </a:custGeom>
            <a:blipFill>
              <a:blip r:embed="rId5">
                <a:alphaModFix amt="0"/>
              </a:blip>
              <a:stretch>
                <a:fillRect l="-2830" t="0" r="-2830" b="0"/>
              </a:stretch>
            </a:blipFill>
          </p:spPr>
        </p:sp>
        <p:sp>
          <p:nvSpPr>
            <p:cNvPr name="TextBox 47" id="47"/>
            <p:cNvSpPr txBox="true"/>
            <p:nvPr/>
          </p:nvSpPr>
          <p:spPr>
            <a:xfrm>
              <a:off x="0" y="-9525"/>
              <a:ext cx="4145280" cy="1716405"/>
            </a:xfrm>
            <a:prstGeom prst="rect">
              <a:avLst/>
            </a:prstGeom>
          </p:spPr>
          <p:txBody>
            <a:bodyPr anchor="ctr" rtlCol="false" tIns="0" lIns="0" bIns="0" rIns="0"/>
            <a:lstStyle/>
            <a:p>
              <a:pPr algn="ctr">
                <a:lnSpc>
                  <a:spcPts val="8640"/>
                </a:lnSpc>
              </a:pPr>
              <a:r>
                <a:rPr lang="en-US" b="true" sz="7200">
                  <a:solidFill>
                    <a:srgbClr val="76236C"/>
                  </a:solidFill>
                  <a:latin typeface="Georgia Bold"/>
                  <a:ea typeface="Georgia Bold"/>
                  <a:cs typeface="Georgia Bold"/>
                  <a:sym typeface="Georgia Bold"/>
                </a:rPr>
                <a:t>200+</a:t>
              </a:r>
            </a:p>
          </p:txBody>
        </p:sp>
      </p:grpSp>
      <p:grpSp>
        <p:nvGrpSpPr>
          <p:cNvPr name="Group 48" id="48"/>
          <p:cNvGrpSpPr/>
          <p:nvPr/>
        </p:nvGrpSpPr>
        <p:grpSpPr>
          <a:xfrm rot="0">
            <a:off x="13533120" y="3383280"/>
            <a:ext cx="3108960" cy="548640"/>
            <a:chOff x="0" y="0"/>
            <a:chExt cx="4145280" cy="731520"/>
          </a:xfrm>
        </p:grpSpPr>
        <p:sp>
          <p:nvSpPr>
            <p:cNvPr name="Freeform 49" id="49"/>
            <p:cNvSpPr/>
            <p:nvPr/>
          </p:nvSpPr>
          <p:spPr>
            <a:xfrm flipH="false" flipV="false" rot="0">
              <a:off x="0" y="0"/>
              <a:ext cx="4145280" cy="731520"/>
            </a:xfrm>
            <a:custGeom>
              <a:avLst/>
              <a:gdLst/>
              <a:ahLst/>
              <a:cxnLst/>
              <a:rect r="r" b="b" t="t" l="l"/>
              <a:pathLst>
                <a:path h="731520" w="4145280">
                  <a:moveTo>
                    <a:pt x="0" y="0"/>
                  </a:moveTo>
                  <a:lnTo>
                    <a:pt x="4145280" y="0"/>
                  </a:lnTo>
                  <a:lnTo>
                    <a:pt x="4145280" y="731520"/>
                  </a:lnTo>
                  <a:lnTo>
                    <a:pt x="0" y="731520"/>
                  </a:lnTo>
                  <a:close/>
                </a:path>
              </a:pathLst>
            </a:custGeom>
            <a:blipFill>
              <a:blip r:embed="rId5">
                <a:alphaModFix amt="0"/>
              </a:blip>
              <a:stretch>
                <a:fillRect l="0" t="-60415" r="0" b="-60415"/>
              </a:stretch>
            </a:blipFill>
          </p:spPr>
        </p:sp>
        <p:sp>
          <p:nvSpPr>
            <p:cNvPr name="TextBox 50" id="50"/>
            <p:cNvSpPr txBox="true"/>
            <p:nvPr/>
          </p:nvSpPr>
          <p:spPr>
            <a:xfrm>
              <a:off x="0" y="-19050"/>
              <a:ext cx="4145280" cy="750570"/>
            </a:xfrm>
            <a:prstGeom prst="rect">
              <a:avLst/>
            </a:prstGeom>
          </p:spPr>
          <p:txBody>
            <a:bodyPr anchor="ctr" rtlCol="false" tIns="0" lIns="0" bIns="0" rIns="0"/>
            <a:lstStyle/>
            <a:p>
              <a:pPr algn="ctr">
                <a:lnSpc>
                  <a:spcPts val="1920"/>
                </a:lnSpc>
              </a:pPr>
              <a:r>
                <a:rPr lang="en-US" b="true" sz="1600" spc="400">
                  <a:solidFill>
                    <a:srgbClr val="5C0253"/>
                  </a:solidFill>
                  <a:latin typeface="Arial Bold"/>
                  <a:ea typeface="Arial Bold"/>
                  <a:cs typeface="Arial Bold"/>
                  <a:sym typeface="Arial Bold"/>
                </a:rPr>
                <a:t>Mentions</a:t>
              </a:r>
            </a:p>
          </p:txBody>
        </p:sp>
      </p:grpSp>
      <p:grpSp>
        <p:nvGrpSpPr>
          <p:cNvPr name="Group 51" id="51"/>
          <p:cNvGrpSpPr/>
          <p:nvPr/>
        </p:nvGrpSpPr>
        <p:grpSpPr>
          <a:xfrm rot="0">
            <a:off x="10052047" y="4657087"/>
            <a:ext cx="3121657" cy="2664457"/>
            <a:chOff x="0" y="0"/>
            <a:chExt cx="4162209" cy="3552609"/>
          </a:xfrm>
        </p:grpSpPr>
        <p:sp>
          <p:nvSpPr>
            <p:cNvPr name="Freeform 52" id="52"/>
            <p:cNvSpPr/>
            <p:nvPr/>
          </p:nvSpPr>
          <p:spPr>
            <a:xfrm flipH="false" flipV="false" rot="0">
              <a:off x="8509" y="8509"/>
              <a:ext cx="4145280" cy="3535680"/>
            </a:xfrm>
            <a:custGeom>
              <a:avLst/>
              <a:gdLst/>
              <a:ahLst/>
              <a:cxnLst/>
              <a:rect r="r" b="b" t="t" l="l"/>
              <a:pathLst>
                <a:path h="3535680" w="4145280">
                  <a:moveTo>
                    <a:pt x="0" y="0"/>
                  </a:moveTo>
                  <a:lnTo>
                    <a:pt x="4145280" y="0"/>
                  </a:lnTo>
                  <a:lnTo>
                    <a:pt x="4145280" y="3535680"/>
                  </a:lnTo>
                  <a:lnTo>
                    <a:pt x="0" y="3535680"/>
                  </a:lnTo>
                  <a:close/>
                </a:path>
              </a:pathLst>
            </a:custGeom>
            <a:solidFill>
              <a:srgbClr val="FFFFFF">
                <a:alpha val="0"/>
              </a:srgbClr>
            </a:solidFill>
          </p:spPr>
        </p:sp>
        <p:sp>
          <p:nvSpPr>
            <p:cNvPr name="Freeform 53" id="53"/>
            <p:cNvSpPr/>
            <p:nvPr/>
          </p:nvSpPr>
          <p:spPr>
            <a:xfrm flipH="false" flipV="false" rot="0">
              <a:off x="0" y="0"/>
              <a:ext cx="4162298" cy="3552698"/>
            </a:xfrm>
            <a:custGeom>
              <a:avLst/>
              <a:gdLst/>
              <a:ahLst/>
              <a:cxnLst/>
              <a:rect r="r" b="b" t="t" l="l"/>
              <a:pathLst>
                <a:path h="3552698" w="4162298">
                  <a:moveTo>
                    <a:pt x="8509" y="0"/>
                  </a:moveTo>
                  <a:lnTo>
                    <a:pt x="4153789" y="0"/>
                  </a:lnTo>
                  <a:cubicBezTo>
                    <a:pt x="4158488" y="0"/>
                    <a:pt x="4162298" y="3810"/>
                    <a:pt x="4162298" y="8509"/>
                  </a:cubicBezTo>
                  <a:lnTo>
                    <a:pt x="4162298" y="3544189"/>
                  </a:lnTo>
                  <a:cubicBezTo>
                    <a:pt x="4162298" y="3548888"/>
                    <a:pt x="4158488" y="3552698"/>
                    <a:pt x="4153789" y="3552698"/>
                  </a:cubicBezTo>
                  <a:lnTo>
                    <a:pt x="8509" y="3552698"/>
                  </a:lnTo>
                  <a:cubicBezTo>
                    <a:pt x="3810" y="3552698"/>
                    <a:pt x="0" y="3548888"/>
                    <a:pt x="0" y="3544189"/>
                  </a:cubicBezTo>
                  <a:lnTo>
                    <a:pt x="0" y="8509"/>
                  </a:lnTo>
                  <a:cubicBezTo>
                    <a:pt x="0" y="3810"/>
                    <a:pt x="3810" y="0"/>
                    <a:pt x="8509" y="0"/>
                  </a:cubicBezTo>
                  <a:moveTo>
                    <a:pt x="8509" y="16891"/>
                  </a:moveTo>
                  <a:lnTo>
                    <a:pt x="8509" y="8509"/>
                  </a:lnTo>
                  <a:lnTo>
                    <a:pt x="17018" y="8509"/>
                  </a:lnTo>
                  <a:lnTo>
                    <a:pt x="17018" y="3544189"/>
                  </a:lnTo>
                  <a:lnTo>
                    <a:pt x="8509" y="3544189"/>
                  </a:lnTo>
                  <a:lnTo>
                    <a:pt x="8509" y="3535680"/>
                  </a:lnTo>
                  <a:lnTo>
                    <a:pt x="4153789" y="3535680"/>
                  </a:lnTo>
                  <a:lnTo>
                    <a:pt x="4153789" y="3544189"/>
                  </a:lnTo>
                  <a:lnTo>
                    <a:pt x="4145280" y="3544189"/>
                  </a:lnTo>
                  <a:lnTo>
                    <a:pt x="4145280" y="8509"/>
                  </a:lnTo>
                  <a:lnTo>
                    <a:pt x="4153789" y="8509"/>
                  </a:lnTo>
                  <a:lnTo>
                    <a:pt x="4153789" y="17018"/>
                  </a:lnTo>
                  <a:lnTo>
                    <a:pt x="8509" y="17018"/>
                  </a:lnTo>
                  <a:close/>
                </a:path>
              </a:pathLst>
            </a:custGeom>
            <a:solidFill>
              <a:srgbClr val="E87722">
                <a:alpha val="8627"/>
              </a:srgbClr>
            </a:solidFill>
          </p:spPr>
        </p:sp>
      </p:grpSp>
      <p:grpSp>
        <p:nvGrpSpPr>
          <p:cNvPr name="Group 54" id="54"/>
          <p:cNvGrpSpPr/>
          <p:nvPr/>
        </p:nvGrpSpPr>
        <p:grpSpPr>
          <a:xfrm rot="0">
            <a:off x="10058400" y="4663440"/>
            <a:ext cx="3108960" cy="54864"/>
            <a:chOff x="0" y="0"/>
            <a:chExt cx="4145280" cy="73152"/>
          </a:xfrm>
        </p:grpSpPr>
        <p:sp>
          <p:nvSpPr>
            <p:cNvPr name="Freeform 55" id="55"/>
            <p:cNvSpPr/>
            <p:nvPr/>
          </p:nvSpPr>
          <p:spPr>
            <a:xfrm flipH="false" flipV="false" rot="0">
              <a:off x="0" y="0"/>
              <a:ext cx="4145280" cy="73152"/>
            </a:xfrm>
            <a:custGeom>
              <a:avLst/>
              <a:gdLst/>
              <a:ahLst/>
              <a:cxnLst/>
              <a:rect r="r" b="b" t="t" l="l"/>
              <a:pathLst>
                <a:path h="73152" w="4145280">
                  <a:moveTo>
                    <a:pt x="0" y="0"/>
                  </a:moveTo>
                  <a:lnTo>
                    <a:pt x="4145280" y="0"/>
                  </a:lnTo>
                  <a:lnTo>
                    <a:pt x="4145280" y="73152"/>
                  </a:lnTo>
                  <a:lnTo>
                    <a:pt x="0" y="73152"/>
                  </a:lnTo>
                  <a:close/>
                </a:path>
              </a:pathLst>
            </a:custGeom>
            <a:solidFill>
              <a:srgbClr val="76236C"/>
            </a:solidFill>
          </p:spPr>
        </p:sp>
      </p:grpSp>
      <p:grpSp>
        <p:nvGrpSpPr>
          <p:cNvPr name="Group 56" id="56"/>
          <p:cNvGrpSpPr/>
          <p:nvPr/>
        </p:nvGrpSpPr>
        <p:grpSpPr>
          <a:xfrm rot="0">
            <a:off x="10058400" y="5120640"/>
            <a:ext cx="3108960" cy="1280160"/>
            <a:chOff x="0" y="0"/>
            <a:chExt cx="4145280" cy="1706880"/>
          </a:xfrm>
        </p:grpSpPr>
        <p:sp>
          <p:nvSpPr>
            <p:cNvPr name="Freeform 57" id="57"/>
            <p:cNvSpPr/>
            <p:nvPr/>
          </p:nvSpPr>
          <p:spPr>
            <a:xfrm flipH="false" flipV="false" rot="0">
              <a:off x="0" y="0"/>
              <a:ext cx="4145280" cy="1706880"/>
            </a:xfrm>
            <a:custGeom>
              <a:avLst/>
              <a:gdLst/>
              <a:ahLst/>
              <a:cxnLst/>
              <a:rect r="r" b="b" t="t" l="l"/>
              <a:pathLst>
                <a:path h="1706880" w="4145280">
                  <a:moveTo>
                    <a:pt x="0" y="0"/>
                  </a:moveTo>
                  <a:lnTo>
                    <a:pt x="4145280" y="0"/>
                  </a:lnTo>
                  <a:lnTo>
                    <a:pt x="4145280" y="1706880"/>
                  </a:lnTo>
                  <a:lnTo>
                    <a:pt x="0" y="1706880"/>
                  </a:lnTo>
                  <a:close/>
                </a:path>
              </a:pathLst>
            </a:custGeom>
            <a:blipFill>
              <a:blip r:embed="rId5">
                <a:alphaModFix amt="0"/>
              </a:blip>
              <a:stretch>
                <a:fillRect l="-2830" t="0" r="-2830" b="0"/>
              </a:stretch>
            </a:blipFill>
          </p:spPr>
        </p:sp>
        <p:sp>
          <p:nvSpPr>
            <p:cNvPr name="TextBox 58" id="58"/>
            <p:cNvSpPr txBox="true"/>
            <p:nvPr/>
          </p:nvSpPr>
          <p:spPr>
            <a:xfrm>
              <a:off x="0" y="-9525"/>
              <a:ext cx="4145280" cy="1716405"/>
            </a:xfrm>
            <a:prstGeom prst="rect">
              <a:avLst/>
            </a:prstGeom>
          </p:spPr>
          <p:txBody>
            <a:bodyPr anchor="ctr" rtlCol="false" tIns="0" lIns="0" bIns="0" rIns="0"/>
            <a:lstStyle/>
            <a:p>
              <a:pPr algn="ctr">
                <a:lnSpc>
                  <a:spcPts val="8640"/>
                </a:lnSpc>
              </a:pPr>
              <a:r>
                <a:rPr lang="en-US" b="true" sz="7200">
                  <a:solidFill>
                    <a:srgbClr val="76236C"/>
                  </a:solidFill>
                  <a:latin typeface="Georgia Bold"/>
                  <a:ea typeface="Georgia Bold"/>
                  <a:cs typeface="Georgia Bold"/>
                  <a:sym typeface="Georgia Bold"/>
                </a:rPr>
                <a:t>50+</a:t>
              </a:r>
            </a:p>
          </p:txBody>
        </p:sp>
      </p:grpSp>
      <p:grpSp>
        <p:nvGrpSpPr>
          <p:cNvPr name="Group 59" id="59"/>
          <p:cNvGrpSpPr/>
          <p:nvPr/>
        </p:nvGrpSpPr>
        <p:grpSpPr>
          <a:xfrm rot="0">
            <a:off x="10058400" y="6400800"/>
            <a:ext cx="3108960" cy="548640"/>
            <a:chOff x="0" y="0"/>
            <a:chExt cx="4145280" cy="731520"/>
          </a:xfrm>
        </p:grpSpPr>
        <p:sp>
          <p:nvSpPr>
            <p:cNvPr name="Freeform 60" id="60"/>
            <p:cNvSpPr/>
            <p:nvPr/>
          </p:nvSpPr>
          <p:spPr>
            <a:xfrm flipH="false" flipV="false" rot="0">
              <a:off x="0" y="0"/>
              <a:ext cx="4145280" cy="731520"/>
            </a:xfrm>
            <a:custGeom>
              <a:avLst/>
              <a:gdLst/>
              <a:ahLst/>
              <a:cxnLst/>
              <a:rect r="r" b="b" t="t" l="l"/>
              <a:pathLst>
                <a:path h="731520" w="4145280">
                  <a:moveTo>
                    <a:pt x="0" y="0"/>
                  </a:moveTo>
                  <a:lnTo>
                    <a:pt x="4145280" y="0"/>
                  </a:lnTo>
                  <a:lnTo>
                    <a:pt x="4145280" y="731520"/>
                  </a:lnTo>
                  <a:lnTo>
                    <a:pt x="0" y="731520"/>
                  </a:lnTo>
                  <a:close/>
                </a:path>
              </a:pathLst>
            </a:custGeom>
            <a:blipFill>
              <a:blip r:embed="rId5">
                <a:alphaModFix amt="0"/>
              </a:blip>
              <a:stretch>
                <a:fillRect l="0" t="-60415" r="0" b="-60415"/>
              </a:stretch>
            </a:blipFill>
          </p:spPr>
        </p:sp>
        <p:sp>
          <p:nvSpPr>
            <p:cNvPr name="TextBox 61" id="61"/>
            <p:cNvSpPr txBox="true"/>
            <p:nvPr/>
          </p:nvSpPr>
          <p:spPr>
            <a:xfrm>
              <a:off x="0" y="-19050"/>
              <a:ext cx="4145280" cy="750570"/>
            </a:xfrm>
            <a:prstGeom prst="rect">
              <a:avLst/>
            </a:prstGeom>
          </p:spPr>
          <p:txBody>
            <a:bodyPr anchor="ctr" rtlCol="false" tIns="0" lIns="0" bIns="0" rIns="0"/>
            <a:lstStyle/>
            <a:p>
              <a:pPr algn="ctr">
                <a:lnSpc>
                  <a:spcPts val="1920"/>
                </a:lnSpc>
              </a:pPr>
              <a:r>
                <a:rPr lang="en-US" b="true" sz="1600" spc="400">
                  <a:solidFill>
                    <a:srgbClr val="5C0253"/>
                  </a:solidFill>
                  <a:latin typeface="Arial Bold"/>
                  <a:ea typeface="Arial Bold"/>
                  <a:cs typeface="Arial Bold"/>
                  <a:sym typeface="Arial Bold"/>
                </a:rPr>
                <a:t>Professionals</a:t>
              </a:r>
            </a:p>
          </p:txBody>
        </p:sp>
      </p:grpSp>
      <p:grpSp>
        <p:nvGrpSpPr>
          <p:cNvPr name="Group 62" id="62"/>
          <p:cNvGrpSpPr/>
          <p:nvPr/>
        </p:nvGrpSpPr>
        <p:grpSpPr>
          <a:xfrm rot="0">
            <a:off x="13526767" y="4657087"/>
            <a:ext cx="3121657" cy="2664457"/>
            <a:chOff x="0" y="0"/>
            <a:chExt cx="4162209" cy="3552609"/>
          </a:xfrm>
        </p:grpSpPr>
        <p:sp>
          <p:nvSpPr>
            <p:cNvPr name="Freeform 63" id="63"/>
            <p:cNvSpPr/>
            <p:nvPr/>
          </p:nvSpPr>
          <p:spPr>
            <a:xfrm flipH="false" flipV="false" rot="0">
              <a:off x="8509" y="8509"/>
              <a:ext cx="4145280" cy="3535680"/>
            </a:xfrm>
            <a:custGeom>
              <a:avLst/>
              <a:gdLst/>
              <a:ahLst/>
              <a:cxnLst/>
              <a:rect r="r" b="b" t="t" l="l"/>
              <a:pathLst>
                <a:path h="3535680" w="4145280">
                  <a:moveTo>
                    <a:pt x="0" y="0"/>
                  </a:moveTo>
                  <a:lnTo>
                    <a:pt x="4145280" y="0"/>
                  </a:lnTo>
                  <a:lnTo>
                    <a:pt x="4145280" y="3535680"/>
                  </a:lnTo>
                  <a:lnTo>
                    <a:pt x="0" y="3535680"/>
                  </a:lnTo>
                  <a:close/>
                </a:path>
              </a:pathLst>
            </a:custGeom>
            <a:solidFill>
              <a:srgbClr val="FFFFFF">
                <a:alpha val="0"/>
              </a:srgbClr>
            </a:solidFill>
          </p:spPr>
        </p:sp>
        <p:sp>
          <p:nvSpPr>
            <p:cNvPr name="Freeform 64" id="64"/>
            <p:cNvSpPr/>
            <p:nvPr/>
          </p:nvSpPr>
          <p:spPr>
            <a:xfrm flipH="false" flipV="false" rot="0">
              <a:off x="0" y="0"/>
              <a:ext cx="4162298" cy="3552698"/>
            </a:xfrm>
            <a:custGeom>
              <a:avLst/>
              <a:gdLst/>
              <a:ahLst/>
              <a:cxnLst/>
              <a:rect r="r" b="b" t="t" l="l"/>
              <a:pathLst>
                <a:path h="3552698" w="4162298">
                  <a:moveTo>
                    <a:pt x="8509" y="0"/>
                  </a:moveTo>
                  <a:lnTo>
                    <a:pt x="4153789" y="0"/>
                  </a:lnTo>
                  <a:cubicBezTo>
                    <a:pt x="4158488" y="0"/>
                    <a:pt x="4162298" y="3810"/>
                    <a:pt x="4162298" y="8509"/>
                  </a:cubicBezTo>
                  <a:lnTo>
                    <a:pt x="4162298" y="3544189"/>
                  </a:lnTo>
                  <a:cubicBezTo>
                    <a:pt x="4162298" y="3548888"/>
                    <a:pt x="4158488" y="3552698"/>
                    <a:pt x="4153789" y="3552698"/>
                  </a:cubicBezTo>
                  <a:lnTo>
                    <a:pt x="8509" y="3552698"/>
                  </a:lnTo>
                  <a:cubicBezTo>
                    <a:pt x="3810" y="3552698"/>
                    <a:pt x="0" y="3548888"/>
                    <a:pt x="0" y="3544189"/>
                  </a:cubicBezTo>
                  <a:lnTo>
                    <a:pt x="0" y="8509"/>
                  </a:lnTo>
                  <a:cubicBezTo>
                    <a:pt x="0" y="3810"/>
                    <a:pt x="3810" y="0"/>
                    <a:pt x="8509" y="0"/>
                  </a:cubicBezTo>
                  <a:moveTo>
                    <a:pt x="8509" y="16891"/>
                  </a:moveTo>
                  <a:lnTo>
                    <a:pt x="8509" y="8509"/>
                  </a:lnTo>
                  <a:lnTo>
                    <a:pt x="17018" y="8509"/>
                  </a:lnTo>
                  <a:lnTo>
                    <a:pt x="17018" y="3544189"/>
                  </a:lnTo>
                  <a:lnTo>
                    <a:pt x="8509" y="3544189"/>
                  </a:lnTo>
                  <a:lnTo>
                    <a:pt x="8509" y="3535680"/>
                  </a:lnTo>
                  <a:lnTo>
                    <a:pt x="4153789" y="3535680"/>
                  </a:lnTo>
                  <a:lnTo>
                    <a:pt x="4153789" y="3544189"/>
                  </a:lnTo>
                  <a:lnTo>
                    <a:pt x="4145280" y="3544189"/>
                  </a:lnTo>
                  <a:lnTo>
                    <a:pt x="4145280" y="8509"/>
                  </a:lnTo>
                  <a:lnTo>
                    <a:pt x="4153789" y="8509"/>
                  </a:lnTo>
                  <a:lnTo>
                    <a:pt x="4153789" y="17018"/>
                  </a:lnTo>
                  <a:lnTo>
                    <a:pt x="8509" y="17018"/>
                  </a:lnTo>
                  <a:close/>
                </a:path>
              </a:pathLst>
            </a:custGeom>
            <a:solidFill>
              <a:srgbClr val="E87722">
                <a:alpha val="8627"/>
              </a:srgbClr>
            </a:solidFill>
          </p:spPr>
        </p:sp>
      </p:grpSp>
      <p:grpSp>
        <p:nvGrpSpPr>
          <p:cNvPr name="Group 65" id="65"/>
          <p:cNvGrpSpPr/>
          <p:nvPr/>
        </p:nvGrpSpPr>
        <p:grpSpPr>
          <a:xfrm rot="0">
            <a:off x="13533120" y="4663440"/>
            <a:ext cx="3108960" cy="54864"/>
            <a:chOff x="0" y="0"/>
            <a:chExt cx="4145280" cy="73152"/>
          </a:xfrm>
        </p:grpSpPr>
        <p:sp>
          <p:nvSpPr>
            <p:cNvPr name="Freeform 66" id="66"/>
            <p:cNvSpPr/>
            <p:nvPr/>
          </p:nvSpPr>
          <p:spPr>
            <a:xfrm flipH="false" flipV="false" rot="0">
              <a:off x="0" y="0"/>
              <a:ext cx="4145280" cy="73152"/>
            </a:xfrm>
            <a:custGeom>
              <a:avLst/>
              <a:gdLst/>
              <a:ahLst/>
              <a:cxnLst/>
              <a:rect r="r" b="b" t="t" l="l"/>
              <a:pathLst>
                <a:path h="73152" w="4145280">
                  <a:moveTo>
                    <a:pt x="0" y="0"/>
                  </a:moveTo>
                  <a:lnTo>
                    <a:pt x="4145280" y="0"/>
                  </a:lnTo>
                  <a:lnTo>
                    <a:pt x="4145280" y="73152"/>
                  </a:lnTo>
                  <a:lnTo>
                    <a:pt x="0" y="73152"/>
                  </a:lnTo>
                  <a:close/>
                </a:path>
              </a:pathLst>
            </a:custGeom>
            <a:solidFill>
              <a:srgbClr val="76236C"/>
            </a:solidFill>
          </p:spPr>
        </p:sp>
      </p:grpSp>
      <p:grpSp>
        <p:nvGrpSpPr>
          <p:cNvPr name="Group 67" id="67"/>
          <p:cNvGrpSpPr/>
          <p:nvPr/>
        </p:nvGrpSpPr>
        <p:grpSpPr>
          <a:xfrm rot="0">
            <a:off x="13533120" y="5120640"/>
            <a:ext cx="3108960" cy="1280160"/>
            <a:chOff x="0" y="0"/>
            <a:chExt cx="4145280" cy="1706880"/>
          </a:xfrm>
        </p:grpSpPr>
        <p:sp>
          <p:nvSpPr>
            <p:cNvPr name="Freeform 68" id="68"/>
            <p:cNvSpPr/>
            <p:nvPr/>
          </p:nvSpPr>
          <p:spPr>
            <a:xfrm flipH="false" flipV="false" rot="0">
              <a:off x="0" y="0"/>
              <a:ext cx="4145280" cy="1706880"/>
            </a:xfrm>
            <a:custGeom>
              <a:avLst/>
              <a:gdLst/>
              <a:ahLst/>
              <a:cxnLst/>
              <a:rect r="r" b="b" t="t" l="l"/>
              <a:pathLst>
                <a:path h="1706880" w="4145280">
                  <a:moveTo>
                    <a:pt x="0" y="0"/>
                  </a:moveTo>
                  <a:lnTo>
                    <a:pt x="4145280" y="0"/>
                  </a:lnTo>
                  <a:lnTo>
                    <a:pt x="4145280" y="1706880"/>
                  </a:lnTo>
                  <a:lnTo>
                    <a:pt x="0" y="1706880"/>
                  </a:lnTo>
                  <a:close/>
                </a:path>
              </a:pathLst>
            </a:custGeom>
            <a:blipFill>
              <a:blip r:embed="rId5">
                <a:alphaModFix amt="0"/>
              </a:blip>
              <a:stretch>
                <a:fillRect l="-2830" t="0" r="-2830" b="0"/>
              </a:stretch>
            </a:blipFill>
          </p:spPr>
        </p:sp>
        <p:sp>
          <p:nvSpPr>
            <p:cNvPr name="TextBox 69" id="69"/>
            <p:cNvSpPr txBox="true"/>
            <p:nvPr/>
          </p:nvSpPr>
          <p:spPr>
            <a:xfrm>
              <a:off x="0" y="-9525"/>
              <a:ext cx="4145280" cy="1716405"/>
            </a:xfrm>
            <a:prstGeom prst="rect">
              <a:avLst/>
            </a:prstGeom>
          </p:spPr>
          <p:txBody>
            <a:bodyPr anchor="ctr" rtlCol="false" tIns="0" lIns="0" bIns="0" rIns="0"/>
            <a:lstStyle/>
            <a:p>
              <a:pPr algn="ctr">
                <a:lnSpc>
                  <a:spcPts val="8640"/>
                </a:lnSpc>
              </a:pPr>
              <a:r>
                <a:rPr lang="en-US" b="true" sz="7200">
                  <a:solidFill>
                    <a:srgbClr val="76236C"/>
                  </a:solidFill>
                  <a:latin typeface="Georgia Bold"/>
                  <a:ea typeface="Georgia Bold"/>
                  <a:cs typeface="Georgia Bold"/>
                  <a:sym typeface="Georgia Bold"/>
                </a:rPr>
                <a:t>1K+</a:t>
              </a:r>
            </a:p>
          </p:txBody>
        </p:sp>
      </p:grpSp>
      <p:grpSp>
        <p:nvGrpSpPr>
          <p:cNvPr name="Group 70" id="70"/>
          <p:cNvGrpSpPr/>
          <p:nvPr/>
        </p:nvGrpSpPr>
        <p:grpSpPr>
          <a:xfrm rot="0">
            <a:off x="13533120" y="6400800"/>
            <a:ext cx="3108960" cy="548640"/>
            <a:chOff x="0" y="0"/>
            <a:chExt cx="4145280" cy="731520"/>
          </a:xfrm>
        </p:grpSpPr>
        <p:sp>
          <p:nvSpPr>
            <p:cNvPr name="Freeform 71" id="71"/>
            <p:cNvSpPr/>
            <p:nvPr/>
          </p:nvSpPr>
          <p:spPr>
            <a:xfrm flipH="false" flipV="false" rot="0">
              <a:off x="0" y="0"/>
              <a:ext cx="4145280" cy="731520"/>
            </a:xfrm>
            <a:custGeom>
              <a:avLst/>
              <a:gdLst/>
              <a:ahLst/>
              <a:cxnLst/>
              <a:rect r="r" b="b" t="t" l="l"/>
              <a:pathLst>
                <a:path h="731520" w="4145280">
                  <a:moveTo>
                    <a:pt x="0" y="0"/>
                  </a:moveTo>
                  <a:lnTo>
                    <a:pt x="4145280" y="0"/>
                  </a:lnTo>
                  <a:lnTo>
                    <a:pt x="4145280" y="731520"/>
                  </a:lnTo>
                  <a:lnTo>
                    <a:pt x="0" y="731520"/>
                  </a:lnTo>
                  <a:close/>
                </a:path>
              </a:pathLst>
            </a:custGeom>
            <a:blipFill>
              <a:blip r:embed="rId5">
                <a:alphaModFix amt="0"/>
              </a:blip>
              <a:stretch>
                <a:fillRect l="0" t="-60415" r="0" b="-60415"/>
              </a:stretch>
            </a:blipFill>
          </p:spPr>
        </p:sp>
        <p:sp>
          <p:nvSpPr>
            <p:cNvPr name="TextBox 72" id="72"/>
            <p:cNvSpPr txBox="true"/>
            <p:nvPr/>
          </p:nvSpPr>
          <p:spPr>
            <a:xfrm>
              <a:off x="0" y="-19050"/>
              <a:ext cx="4145280" cy="750570"/>
            </a:xfrm>
            <a:prstGeom prst="rect">
              <a:avLst/>
            </a:prstGeom>
          </p:spPr>
          <p:txBody>
            <a:bodyPr anchor="ctr" rtlCol="false" tIns="0" lIns="0" bIns="0" rIns="0"/>
            <a:lstStyle/>
            <a:p>
              <a:pPr algn="ctr">
                <a:lnSpc>
                  <a:spcPts val="1920"/>
                </a:lnSpc>
              </a:pPr>
              <a:r>
                <a:rPr lang="en-US" b="true" sz="1600" spc="400">
                  <a:solidFill>
                    <a:srgbClr val="5C0253"/>
                  </a:solidFill>
                  <a:latin typeface="Arial Bold"/>
                  <a:ea typeface="Arial Bold"/>
                  <a:cs typeface="Arial Bold"/>
                  <a:sym typeface="Arial Bold"/>
                </a:rPr>
                <a:t>Likes</a:t>
              </a:r>
            </a:p>
          </p:txBody>
        </p:sp>
      </p:grpSp>
      <p:grpSp>
        <p:nvGrpSpPr>
          <p:cNvPr name="Group 73" id="73"/>
          <p:cNvGrpSpPr/>
          <p:nvPr/>
        </p:nvGrpSpPr>
        <p:grpSpPr>
          <a:xfrm rot="0">
            <a:off x="0" y="8641080"/>
            <a:ext cx="18288000" cy="1645920"/>
            <a:chOff x="0" y="0"/>
            <a:chExt cx="24384000" cy="2194560"/>
          </a:xfrm>
        </p:grpSpPr>
        <p:sp>
          <p:nvSpPr>
            <p:cNvPr name="Freeform 74" id="74"/>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D2853B">
                <a:alpha val="12157"/>
              </a:srgbClr>
            </a:solidFill>
          </p:spPr>
        </p:sp>
      </p:grpSp>
      <p:grpSp>
        <p:nvGrpSpPr>
          <p:cNvPr name="Group 75" id="75"/>
          <p:cNvGrpSpPr/>
          <p:nvPr/>
        </p:nvGrpSpPr>
        <p:grpSpPr>
          <a:xfrm rot="0">
            <a:off x="0" y="8631936"/>
            <a:ext cx="18288000" cy="14630"/>
            <a:chOff x="0" y="0"/>
            <a:chExt cx="24384000" cy="19507"/>
          </a:xfrm>
        </p:grpSpPr>
        <p:sp>
          <p:nvSpPr>
            <p:cNvPr name="Freeform 76" id="76"/>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76236C">
                <a:alpha val="8627"/>
              </a:srgbClr>
            </a:solidFill>
          </p:spPr>
        </p:sp>
      </p:grpSp>
      <p:sp>
        <p:nvSpPr>
          <p:cNvPr name="Freeform 77" id="77"/>
          <p:cNvSpPr/>
          <p:nvPr/>
        </p:nvSpPr>
        <p:spPr>
          <a:xfrm flipH="false" flipV="false" rot="0">
            <a:off x="16249013" y="8506459"/>
            <a:ext cx="1991362" cy="1991362"/>
          </a:xfrm>
          <a:custGeom>
            <a:avLst/>
            <a:gdLst/>
            <a:ahLst/>
            <a:cxnLst/>
            <a:rect r="r" b="b" t="t" l="l"/>
            <a:pathLst>
              <a:path h="1991362" w="1991362">
                <a:moveTo>
                  <a:pt x="0" y="0"/>
                </a:moveTo>
                <a:lnTo>
                  <a:pt x="1991362" y="0"/>
                </a:lnTo>
                <a:lnTo>
                  <a:pt x="1991362" y="1991362"/>
                </a:lnTo>
                <a:lnTo>
                  <a:pt x="0" y="1991362"/>
                </a:lnTo>
                <a:lnTo>
                  <a:pt x="0" y="0"/>
                </a:lnTo>
                <a:close/>
              </a:path>
            </a:pathLst>
          </a:custGeom>
          <a:blipFill>
            <a:blip r:embed="rId6"/>
            <a:stretch>
              <a:fillRect l="0" t="0" r="0" b="0"/>
            </a:stretch>
          </a:blipFill>
        </p:spPr>
      </p:sp>
      <p:grpSp>
        <p:nvGrpSpPr>
          <p:cNvPr name="Group 78" id="78"/>
          <p:cNvGrpSpPr/>
          <p:nvPr/>
        </p:nvGrpSpPr>
        <p:grpSpPr>
          <a:xfrm rot="0">
            <a:off x="914400" y="8869680"/>
            <a:ext cx="9144000" cy="731520"/>
            <a:chOff x="0" y="0"/>
            <a:chExt cx="12192000" cy="975360"/>
          </a:xfrm>
        </p:grpSpPr>
        <p:sp>
          <p:nvSpPr>
            <p:cNvPr name="Freeform 79" id="79"/>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5">
                <a:alphaModFix amt="0"/>
              </a:blip>
              <a:stretch>
                <a:fillRect l="0" t="-193562" r="0" b="-193562"/>
              </a:stretch>
            </a:blipFill>
          </p:spPr>
        </p:sp>
        <p:sp>
          <p:nvSpPr>
            <p:cNvPr name="TextBox 80" id="80"/>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FFFFFF"/>
                  </a:solidFill>
                  <a:latin typeface="Arial"/>
                  <a:ea typeface="Arial"/>
                  <a:cs typeface="Arial"/>
                  <a:sym typeface="Arial"/>
                </a:rPr>
                <a:t>Celebrating </a:t>
              </a:r>
              <a:r>
                <a:rPr lang="en-US" b="true" sz="1600" spc="300">
                  <a:solidFill>
                    <a:srgbClr val="FFFFFF"/>
                  </a:solidFill>
                  <a:latin typeface="Arial Bold"/>
                  <a:ea typeface="Arial Bold"/>
                  <a:cs typeface="Arial Bold"/>
                  <a:sym typeface="Arial Bold"/>
                </a:rPr>
                <a:t>60 years</a:t>
              </a:r>
              <a:r>
                <a:rPr lang="en-US" sz="1600" spc="300">
                  <a:solidFill>
                    <a:srgbClr val="FFFFFF"/>
                  </a:solidFill>
                  <a:latin typeface="Arial"/>
                  <a:ea typeface="Arial"/>
                  <a:cs typeface="Arial"/>
                  <a:sym typeface="Arial"/>
                </a:rPr>
                <a:t> of Albizu</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6236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grpSp>
        <p:nvGrpSpPr>
          <p:cNvPr name="Group 4" id="4"/>
          <p:cNvGrpSpPr/>
          <p:nvPr/>
        </p:nvGrpSpPr>
        <p:grpSpPr>
          <a:xfrm rot="0">
            <a:off x="0" y="0"/>
            <a:ext cx="18288000" cy="109728"/>
            <a:chOff x="0" y="0"/>
            <a:chExt cx="24384000" cy="146304"/>
          </a:xfrm>
        </p:grpSpPr>
        <p:sp>
          <p:nvSpPr>
            <p:cNvPr name="Freeform 5" id="5"/>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F09F54"/>
            </a:solidFill>
          </p:spPr>
        </p:sp>
      </p:grpSp>
      <p:grpSp>
        <p:nvGrpSpPr>
          <p:cNvPr name="Group 6" id="6"/>
          <p:cNvGrpSpPr/>
          <p:nvPr/>
        </p:nvGrpSpPr>
        <p:grpSpPr>
          <a:xfrm rot="0">
            <a:off x="14996160" y="6949440"/>
            <a:ext cx="6035040" cy="6035040"/>
            <a:chOff x="0" y="0"/>
            <a:chExt cx="8046720" cy="8046720"/>
          </a:xfrm>
        </p:grpSpPr>
        <p:sp>
          <p:nvSpPr>
            <p:cNvPr name="Freeform 7" id="7"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4"/>
              <a:stretch>
                <a:fillRect l="0" t="0" r="0" b="0"/>
              </a:stretch>
            </a:blipFill>
          </p:spPr>
        </p:sp>
      </p:grpSp>
      <p:grpSp>
        <p:nvGrpSpPr>
          <p:cNvPr name="Group 8" id="8"/>
          <p:cNvGrpSpPr/>
          <p:nvPr/>
        </p:nvGrpSpPr>
        <p:grpSpPr>
          <a:xfrm rot="0">
            <a:off x="803910" y="640080"/>
            <a:ext cx="1554480" cy="512064"/>
            <a:chOff x="0" y="0"/>
            <a:chExt cx="2072640" cy="682752"/>
          </a:xfrm>
        </p:grpSpPr>
        <p:sp>
          <p:nvSpPr>
            <p:cNvPr name="Freeform 9" id="9"/>
            <p:cNvSpPr/>
            <p:nvPr/>
          </p:nvSpPr>
          <p:spPr>
            <a:xfrm flipH="false" flipV="false" rot="0">
              <a:off x="0" y="0"/>
              <a:ext cx="2072640" cy="682752"/>
            </a:xfrm>
            <a:custGeom>
              <a:avLst/>
              <a:gdLst/>
              <a:ahLst/>
              <a:cxnLst/>
              <a:rect r="r" b="b" t="t" l="l"/>
              <a:pathLst>
                <a:path h="682752" w="2072640">
                  <a:moveTo>
                    <a:pt x="0" y="0"/>
                  </a:moveTo>
                  <a:lnTo>
                    <a:pt x="2072640" y="0"/>
                  </a:lnTo>
                  <a:lnTo>
                    <a:pt x="2072640" y="682752"/>
                  </a:lnTo>
                  <a:lnTo>
                    <a:pt x="0" y="682752"/>
                  </a:lnTo>
                  <a:close/>
                </a:path>
              </a:pathLst>
            </a:custGeom>
            <a:solidFill>
              <a:srgbClr val="F09F54"/>
            </a:solidFill>
          </p:spPr>
        </p:sp>
      </p:grpSp>
      <p:grpSp>
        <p:nvGrpSpPr>
          <p:cNvPr name="Group 10" id="10"/>
          <p:cNvGrpSpPr/>
          <p:nvPr/>
        </p:nvGrpSpPr>
        <p:grpSpPr>
          <a:xfrm rot="0">
            <a:off x="803910" y="640080"/>
            <a:ext cx="1554480" cy="512064"/>
            <a:chOff x="0" y="0"/>
            <a:chExt cx="2072640" cy="682752"/>
          </a:xfrm>
        </p:grpSpPr>
        <p:sp>
          <p:nvSpPr>
            <p:cNvPr name="Freeform 11" id="11"/>
            <p:cNvSpPr/>
            <p:nvPr/>
          </p:nvSpPr>
          <p:spPr>
            <a:xfrm flipH="false" flipV="false" rot="0">
              <a:off x="0" y="0"/>
              <a:ext cx="2072640" cy="682752"/>
            </a:xfrm>
            <a:custGeom>
              <a:avLst/>
              <a:gdLst/>
              <a:ahLst/>
              <a:cxnLst/>
              <a:rect r="r" b="b" t="t" l="l"/>
              <a:pathLst>
                <a:path h="682752" w="2072640">
                  <a:moveTo>
                    <a:pt x="0" y="0"/>
                  </a:moveTo>
                  <a:lnTo>
                    <a:pt x="2072640" y="0"/>
                  </a:lnTo>
                  <a:lnTo>
                    <a:pt x="2072640" y="682752"/>
                  </a:lnTo>
                  <a:lnTo>
                    <a:pt x="0" y="682752"/>
                  </a:lnTo>
                  <a:close/>
                </a:path>
              </a:pathLst>
            </a:custGeom>
            <a:blipFill>
              <a:blip r:embed="rId5">
                <a:alphaModFix amt="0"/>
              </a:blip>
              <a:stretch>
                <a:fillRect l="0" t="-9151" r="0" b="-9151"/>
              </a:stretch>
            </a:blipFill>
          </p:spPr>
        </p:sp>
        <p:sp>
          <p:nvSpPr>
            <p:cNvPr name="TextBox 12" id="12"/>
            <p:cNvSpPr txBox="true"/>
            <p:nvPr/>
          </p:nvSpPr>
          <p:spPr>
            <a:xfrm>
              <a:off x="0" y="-19050"/>
              <a:ext cx="2072640" cy="701802"/>
            </a:xfrm>
            <a:prstGeom prst="rect">
              <a:avLst/>
            </a:prstGeom>
          </p:spPr>
          <p:txBody>
            <a:bodyPr anchor="ctr" rtlCol="false" tIns="0" lIns="0" bIns="0" rIns="0"/>
            <a:lstStyle/>
            <a:p>
              <a:pPr algn="ctr">
                <a:lnSpc>
                  <a:spcPts val="1679"/>
                </a:lnSpc>
              </a:pPr>
              <a:r>
                <a:rPr lang="en-US" b="true" sz="1399" spc="399">
                  <a:solidFill>
                    <a:srgbClr val="FFFFFF"/>
                  </a:solidFill>
                  <a:latin typeface="Arial Bold"/>
                  <a:ea typeface="Arial Bold"/>
                  <a:cs typeface="Arial Bold"/>
                  <a:sym typeface="Arial Bold"/>
                </a:rPr>
                <a:t>Title</a:t>
              </a:r>
            </a:p>
          </p:txBody>
        </p:sp>
      </p:grpSp>
      <p:grpSp>
        <p:nvGrpSpPr>
          <p:cNvPr name="Group 13" id="13"/>
          <p:cNvGrpSpPr/>
          <p:nvPr/>
        </p:nvGrpSpPr>
        <p:grpSpPr>
          <a:xfrm rot="0">
            <a:off x="15544800" y="694944"/>
            <a:ext cx="1828800" cy="457200"/>
            <a:chOff x="0" y="0"/>
            <a:chExt cx="2438400" cy="609600"/>
          </a:xfrm>
        </p:grpSpPr>
        <p:sp>
          <p:nvSpPr>
            <p:cNvPr name="Freeform 14" id="14"/>
            <p:cNvSpPr/>
            <p:nvPr/>
          </p:nvSpPr>
          <p:spPr>
            <a:xfrm flipH="false" flipV="false" rot="0">
              <a:off x="0" y="0"/>
              <a:ext cx="2438400" cy="609600"/>
            </a:xfrm>
            <a:custGeom>
              <a:avLst/>
              <a:gdLst/>
              <a:ahLst/>
              <a:cxnLst/>
              <a:rect r="r" b="b" t="t" l="l"/>
              <a:pathLst>
                <a:path h="609600" w="2438400">
                  <a:moveTo>
                    <a:pt x="0" y="0"/>
                  </a:moveTo>
                  <a:lnTo>
                    <a:pt x="2438400" y="0"/>
                  </a:lnTo>
                  <a:lnTo>
                    <a:pt x="2438400" y="609600"/>
                  </a:lnTo>
                  <a:lnTo>
                    <a:pt x="0" y="609600"/>
                  </a:lnTo>
                  <a:close/>
                </a:path>
              </a:pathLst>
            </a:custGeom>
            <a:blipFill>
              <a:blip r:embed="rId5">
                <a:alphaModFix amt="0"/>
              </a:blip>
              <a:stretch>
                <a:fillRect l="0" t="-27940" r="0" b="-27940"/>
              </a:stretch>
            </a:blipFill>
          </p:spPr>
        </p:sp>
        <p:sp>
          <p:nvSpPr>
            <p:cNvPr name="TextBox 15" id="15"/>
            <p:cNvSpPr txBox="true"/>
            <p:nvPr/>
          </p:nvSpPr>
          <p:spPr>
            <a:xfrm>
              <a:off x="0" y="-19050"/>
              <a:ext cx="2438400" cy="628650"/>
            </a:xfrm>
            <a:prstGeom prst="rect">
              <a:avLst/>
            </a:prstGeom>
          </p:spPr>
          <p:txBody>
            <a:bodyPr anchor="ctr" rtlCol="false" tIns="0" lIns="0" bIns="0" rIns="0"/>
            <a:lstStyle/>
            <a:p>
              <a:pPr algn="r">
                <a:lnSpc>
                  <a:spcPts val="1920"/>
                </a:lnSpc>
              </a:pPr>
              <a:r>
                <a:rPr lang="en-US" sz="1600" spc="300">
                  <a:solidFill>
                    <a:srgbClr val="FFFFFF"/>
                  </a:solidFill>
                  <a:latin typeface="Arial"/>
                  <a:ea typeface="Arial"/>
                  <a:cs typeface="Arial"/>
                  <a:sym typeface="Arial"/>
                </a:rPr>
                <a:t>04</a:t>
              </a:r>
              <a:r>
                <a:rPr lang="en-US" sz="1600" spc="300">
                  <a:solidFill>
                    <a:srgbClr val="FFFFFF"/>
                  </a:solidFill>
                  <a:latin typeface="Arial"/>
                  <a:ea typeface="Arial"/>
                  <a:cs typeface="Arial"/>
                  <a:sym typeface="Arial"/>
                </a:rPr>
                <a:t> / 05</a:t>
              </a:r>
            </a:p>
          </p:txBody>
        </p:sp>
      </p:grpSp>
      <p:grpSp>
        <p:nvGrpSpPr>
          <p:cNvPr name="Group 16" id="16"/>
          <p:cNvGrpSpPr/>
          <p:nvPr/>
        </p:nvGrpSpPr>
        <p:grpSpPr>
          <a:xfrm rot="0">
            <a:off x="803910" y="1645920"/>
            <a:ext cx="3657600" cy="725481"/>
            <a:chOff x="0" y="0"/>
            <a:chExt cx="4876800" cy="967309"/>
          </a:xfrm>
        </p:grpSpPr>
        <p:sp>
          <p:nvSpPr>
            <p:cNvPr name="Freeform 17" id="17"/>
            <p:cNvSpPr/>
            <p:nvPr/>
          </p:nvSpPr>
          <p:spPr>
            <a:xfrm flipH="false" flipV="false" rot="0">
              <a:off x="0" y="0"/>
              <a:ext cx="4876800" cy="967309"/>
            </a:xfrm>
            <a:custGeom>
              <a:avLst/>
              <a:gdLst/>
              <a:ahLst/>
              <a:cxnLst/>
              <a:rect r="r" b="b" t="t" l="l"/>
              <a:pathLst>
                <a:path h="967309" w="4876800">
                  <a:moveTo>
                    <a:pt x="0" y="0"/>
                  </a:moveTo>
                  <a:lnTo>
                    <a:pt x="4876800" y="0"/>
                  </a:lnTo>
                  <a:lnTo>
                    <a:pt x="4876800" y="967309"/>
                  </a:lnTo>
                  <a:lnTo>
                    <a:pt x="0" y="967309"/>
                  </a:lnTo>
                  <a:close/>
                </a:path>
              </a:pathLst>
            </a:custGeom>
            <a:blipFill>
              <a:blip r:embed="rId5">
                <a:alphaModFix amt="0"/>
              </a:blip>
              <a:stretch>
                <a:fillRect l="0" t="-66726" r="0" b="-29746"/>
              </a:stretch>
            </a:blipFill>
          </p:spPr>
        </p:sp>
        <p:sp>
          <p:nvSpPr>
            <p:cNvPr name="TextBox 18" id="18"/>
            <p:cNvSpPr txBox="true"/>
            <p:nvPr/>
          </p:nvSpPr>
          <p:spPr>
            <a:xfrm>
              <a:off x="0" y="-28575"/>
              <a:ext cx="4876800" cy="995884"/>
            </a:xfrm>
            <a:prstGeom prst="rect">
              <a:avLst/>
            </a:prstGeom>
          </p:spPr>
          <p:txBody>
            <a:bodyPr anchor="ctr" rtlCol="false" tIns="0" lIns="0" bIns="0" rIns="0"/>
            <a:lstStyle/>
            <a:p>
              <a:pPr algn="l">
                <a:lnSpc>
                  <a:spcPts val="4200"/>
                </a:lnSpc>
              </a:pPr>
              <a:r>
                <a:rPr lang="en-US" b="true" sz="3500" spc="1312">
                  <a:solidFill>
                    <a:srgbClr val="FFFFFF"/>
                  </a:solidFill>
                  <a:latin typeface="Arial Bold"/>
                  <a:ea typeface="Arial Bold"/>
                  <a:cs typeface="Arial Bold"/>
                  <a:sym typeface="Arial Bold"/>
                </a:rPr>
                <a:t>Contact</a:t>
              </a:r>
            </a:p>
          </p:txBody>
        </p:sp>
      </p:grpSp>
      <p:grpSp>
        <p:nvGrpSpPr>
          <p:cNvPr name="Group 19" id="19"/>
          <p:cNvGrpSpPr/>
          <p:nvPr/>
        </p:nvGrpSpPr>
        <p:grpSpPr>
          <a:xfrm rot="0">
            <a:off x="0" y="8641080"/>
            <a:ext cx="18288000" cy="1645920"/>
            <a:chOff x="0" y="0"/>
            <a:chExt cx="24384000" cy="2194560"/>
          </a:xfrm>
        </p:grpSpPr>
        <p:sp>
          <p:nvSpPr>
            <p:cNvPr name="Freeform 20" id="20"/>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5C0253">
                <a:alpha val="12157"/>
              </a:srgbClr>
            </a:solidFill>
          </p:spPr>
        </p:sp>
      </p:grpSp>
      <p:grpSp>
        <p:nvGrpSpPr>
          <p:cNvPr name="Group 21" id="21"/>
          <p:cNvGrpSpPr/>
          <p:nvPr/>
        </p:nvGrpSpPr>
        <p:grpSpPr>
          <a:xfrm rot="0">
            <a:off x="0" y="8631936"/>
            <a:ext cx="18288000" cy="14630"/>
            <a:chOff x="0" y="0"/>
            <a:chExt cx="24384000" cy="19507"/>
          </a:xfrm>
        </p:grpSpPr>
        <p:sp>
          <p:nvSpPr>
            <p:cNvPr name="Freeform 22" id="22"/>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F09F54">
                <a:alpha val="8627"/>
              </a:srgbClr>
            </a:solidFill>
          </p:spPr>
        </p:sp>
      </p:grpSp>
      <p:sp>
        <p:nvSpPr>
          <p:cNvPr name="Freeform 23" id="23"/>
          <p:cNvSpPr/>
          <p:nvPr/>
        </p:nvSpPr>
        <p:spPr>
          <a:xfrm flipH="false" flipV="false" rot="0">
            <a:off x="16249013" y="8506459"/>
            <a:ext cx="1991362" cy="1991362"/>
          </a:xfrm>
          <a:custGeom>
            <a:avLst/>
            <a:gdLst/>
            <a:ahLst/>
            <a:cxnLst/>
            <a:rect r="r" b="b" t="t" l="l"/>
            <a:pathLst>
              <a:path h="1991362" w="1991362">
                <a:moveTo>
                  <a:pt x="0" y="0"/>
                </a:moveTo>
                <a:lnTo>
                  <a:pt x="1991362" y="0"/>
                </a:lnTo>
                <a:lnTo>
                  <a:pt x="1991362" y="1991362"/>
                </a:lnTo>
                <a:lnTo>
                  <a:pt x="0" y="1991362"/>
                </a:lnTo>
                <a:lnTo>
                  <a:pt x="0" y="0"/>
                </a:lnTo>
                <a:close/>
              </a:path>
            </a:pathLst>
          </a:custGeom>
          <a:blipFill>
            <a:blip r:embed="rId6"/>
            <a:stretch>
              <a:fillRect l="0" t="0" r="0" b="0"/>
            </a:stretch>
          </a:blipFill>
        </p:spPr>
      </p:sp>
      <p:grpSp>
        <p:nvGrpSpPr>
          <p:cNvPr name="Group 24" id="24"/>
          <p:cNvGrpSpPr/>
          <p:nvPr/>
        </p:nvGrpSpPr>
        <p:grpSpPr>
          <a:xfrm rot="0">
            <a:off x="914400" y="8869680"/>
            <a:ext cx="9144000" cy="731520"/>
            <a:chOff x="0" y="0"/>
            <a:chExt cx="12192000" cy="975360"/>
          </a:xfrm>
        </p:grpSpPr>
        <p:sp>
          <p:nvSpPr>
            <p:cNvPr name="Freeform 25" id="25"/>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5">
                <a:alphaModFix amt="0"/>
              </a:blip>
              <a:stretch>
                <a:fillRect l="0" t="-193562" r="0" b="-193562"/>
              </a:stretch>
            </a:blipFill>
          </p:spPr>
        </p:sp>
        <p:sp>
          <p:nvSpPr>
            <p:cNvPr name="TextBox 26" id="26"/>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FFFFFF"/>
                  </a:solidFill>
                  <a:latin typeface="Arial"/>
                  <a:ea typeface="Arial"/>
                  <a:cs typeface="Arial"/>
                  <a:sym typeface="Arial"/>
                </a:rPr>
                <a:t>Celebrating </a:t>
              </a:r>
              <a:r>
                <a:rPr lang="en-US" b="true" sz="1600" spc="300">
                  <a:solidFill>
                    <a:srgbClr val="FFFFFF"/>
                  </a:solidFill>
                  <a:latin typeface="Arial Bold"/>
                  <a:ea typeface="Arial Bold"/>
                  <a:cs typeface="Arial Bold"/>
                  <a:sym typeface="Arial Bold"/>
                </a:rPr>
                <a:t>60 years</a:t>
              </a:r>
              <a:r>
                <a:rPr lang="en-US" sz="1600" spc="300">
                  <a:solidFill>
                    <a:srgbClr val="FFFFFF"/>
                  </a:solidFill>
                  <a:latin typeface="Arial"/>
                  <a:ea typeface="Arial"/>
                  <a:cs typeface="Arial"/>
                  <a:sym typeface="Arial"/>
                </a:rPr>
                <a:t> of Albizu</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09F5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grpSp>
        <p:nvGrpSpPr>
          <p:cNvPr name="Group 4" id="4"/>
          <p:cNvGrpSpPr/>
          <p:nvPr/>
        </p:nvGrpSpPr>
        <p:grpSpPr>
          <a:xfrm rot="0">
            <a:off x="0" y="0"/>
            <a:ext cx="18288000" cy="109728"/>
            <a:chOff x="0" y="0"/>
            <a:chExt cx="24384000" cy="146304"/>
          </a:xfrm>
        </p:grpSpPr>
        <p:sp>
          <p:nvSpPr>
            <p:cNvPr name="Freeform 5" id="5"/>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76236C"/>
            </a:solidFill>
          </p:spPr>
        </p:sp>
      </p:grpSp>
      <p:grpSp>
        <p:nvGrpSpPr>
          <p:cNvPr name="Group 6" id="6"/>
          <p:cNvGrpSpPr/>
          <p:nvPr/>
        </p:nvGrpSpPr>
        <p:grpSpPr>
          <a:xfrm rot="0">
            <a:off x="548640" y="1463040"/>
            <a:ext cx="21946" cy="7315200"/>
            <a:chOff x="0" y="0"/>
            <a:chExt cx="29261" cy="9753600"/>
          </a:xfrm>
        </p:grpSpPr>
        <p:sp>
          <p:nvSpPr>
            <p:cNvPr name="Freeform 7" id="7"/>
            <p:cNvSpPr/>
            <p:nvPr/>
          </p:nvSpPr>
          <p:spPr>
            <a:xfrm flipH="false" flipV="false" rot="0">
              <a:off x="0" y="0"/>
              <a:ext cx="29210" cy="9753600"/>
            </a:xfrm>
            <a:custGeom>
              <a:avLst/>
              <a:gdLst/>
              <a:ahLst/>
              <a:cxnLst/>
              <a:rect r="r" b="b" t="t" l="l"/>
              <a:pathLst>
                <a:path h="9753600" w="29210">
                  <a:moveTo>
                    <a:pt x="0" y="0"/>
                  </a:moveTo>
                  <a:lnTo>
                    <a:pt x="29210" y="0"/>
                  </a:lnTo>
                  <a:lnTo>
                    <a:pt x="29210" y="9753600"/>
                  </a:lnTo>
                  <a:lnTo>
                    <a:pt x="0" y="9753600"/>
                  </a:lnTo>
                  <a:close/>
                </a:path>
              </a:pathLst>
            </a:custGeom>
            <a:solidFill>
              <a:srgbClr val="76236C">
                <a:alpha val="20000"/>
              </a:srgbClr>
            </a:solidFill>
          </p:spPr>
        </p:sp>
      </p:grpSp>
      <p:grpSp>
        <p:nvGrpSpPr>
          <p:cNvPr name="Group 8" id="8"/>
          <p:cNvGrpSpPr/>
          <p:nvPr/>
        </p:nvGrpSpPr>
        <p:grpSpPr>
          <a:xfrm rot="0">
            <a:off x="14996160" y="6949440"/>
            <a:ext cx="6035040" cy="6035040"/>
            <a:chOff x="0" y="0"/>
            <a:chExt cx="8046720" cy="8046720"/>
          </a:xfrm>
        </p:grpSpPr>
        <p:sp>
          <p:nvSpPr>
            <p:cNvPr name="Freeform 9" id="9"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4"/>
              <a:stretch>
                <a:fillRect l="0" t="0" r="0" b="0"/>
              </a:stretch>
            </a:blipFill>
          </p:spPr>
        </p:sp>
      </p:grpSp>
      <p:grpSp>
        <p:nvGrpSpPr>
          <p:cNvPr name="Group 10" id="10"/>
          <p:cNvGrpSpPr/>
          <p:nvPr/>
        </p:nvGrpSpPr>
        <p:grpSpPr>
          <a:xfrm rot="0">
            <a:off x="1280160" y="640080"/>
            <a:ext cx="1828800" cy="512064"/>
            <a:chOff x="0" y="0"/>
            <a:chExt cx="2438400" cy="682752"/>
          </a:xfrm>
        </p:grpSpPr>
        <p:sp>
          <p:nvSpPr>
            <p:cNvPr name="Freeform 11" id="11"/>
            <p:cNvSpPr/>
            <p:nvPr/>
          </p:nvSpPr>
          <p:spPr>
            <a:xfrm flipH="false" flipV="false" rot="0">
              <a:off x="0" y="0"/>
              <a:ext cx="2438400" cy="682752"/>
            </a:xfrm>
            <a:custGeom>
              <a:avLst/>
              <a:gdLst/>
              <a:ahLst/>
              <a:cxnLst/>
              <a:rect r="r" b="b" t="t" l="l"/>
              <a:pathLst>
                <a:path h="682752" w="2438400">
                  <a:moveTo>
                    <a:pt x="0" y="0"/>
                  </a:moveTo>
                  <a:lnTo>
                    <a:pt x="2438400" y="0"/>
                  </a:lnTo>
                  <a:lnTo>
                    <a:pt x="2438400" y="682752"/>
                  </a:lnTo>
                  <a:lnTo>
                    <a:pt x="0" y="682752"/>
                  </a:lnTo>
                  <a:close/>
                </a:path>
              </a:pathLst>
            </a:custGeom>
            <a:solidFill>
              <a:srgbClr val="76236C"/>
            </a:solidFill>
          </p:spPr>
        </p:sp>
      </p:grpSp>
      <p:grpSp>
        <p:nvGrpSpPr>
          <p:cNvPr name="Group 12" id="12"/>
          <p:cNvGrpSpPr/>
          <p:nvPr/>
        </p:nvGrpSpPr>
        <p:grpSpPr>
          <a:xfrm rot="0">
            <a:off x="1280160" y="640080"/>
            <a:ext cx="1828800" cy="512064"/>
            <a:chOff x="0" y="0"/>
            <a:chExt cx="2438400" cy="682752"/>
          </a:xfrm>
        </p:grpSpPr>
        <p:sp>
          <p:nvSpPr>
            <p:cNvPr name="Freeform 13" id="13"/>
            <p:cNvSpPr/>
            <p:nvPr/>
          </p:nvSpPr>
          <p:spPr>
            <a:xfrm flipH="false" flipV="false" rot="0">
              <a:off x="0" y="0"/>
              <a:ext cx="2438400" cy="682752"/>
            </a:xfrm>
            <a:custGeom>
              <a:avLst/>
              <a:gdLst/>
              <a:ahLst/>
              <a:cxnLst/>
              <a:rect r="r" b="b" t="t" l="l"/>
              <a:pathLst>
                <a:path h="682752" w="2438400">
                  <a:moveTo>
                    <a:pt x="0" y="0"/>
                  </a:moveTo>
                  <a:lnTo>
                    <a:pt x="2438400" y="0"/>
                  </a:lnTo>
                  <a:lnTo>
                    <a:pt x="2438400" y="682752"/>
                  </a:lnTo>
                  <a:lnTo>
                    <a:pt x="0" y="682752"/>
                  </a:lnTo>
                  <a:close/>
                </a:path>
              </a:pathLst>
            </a:custGeom>
            <a:blipFill>
              <a:blip r:embed="rId5">
                <a:alphaModFix amt="0"/>
              </a:blip>
              <a:stretch>
                <a:fillRect l="0" t="-19589" r="0" b="-19589"/>
              </a:stretch>
            </a:blipFill>
          </p:spPr>
        </p:sp>
        <p:sp>
          <p:nvSpPr>
            <p:cNvPr name="TextBox 14" id="14"/>
            <p:cNvSpPr txBox="true"/>
            <p:nvPr/>
          </p:nvSpPr>
          <p:spPr>
            <a:xfrm>
              <a:off x="0" y="-19050"/>
              <a:ext cx="2438400" cy="701802"/>
            </a:xfrm>
            <a:prstGeom prst="rect">
              <a:avLst/>
            </a:prstGeom>
          </p:spPr>
          <p:txBody>
            <a:bodyPr anchor="ctr" rtlCol="false" tIns="0" lIns="0" bIns="0" rIns="0"/>
            <a:lstStyle/>
            <a:p>
              <a:pPr algn="ctr">
                <a:lnSpc>
                  <a:spcPts val="1679"/>
                </a:lnSpc>
              </a:pPr>
              <a:r>
                <a:rPr lang="en-US" b="true" sz="1399" spc="399">
                  <a:solidFill>
                    <a:srgbClr val="FFFFFF"/>
                  </a:solidFill>
                  <a:latin typeface="Arial Bold"/>
                  <a:ea typeface="Arial Bold"/>
                  <a:cs typeface="Arial Bold"/>
                  <a:sym typeface="Arial Bold"/>
                </a:rPr>
                <a:t>Tema</a:t>
              </a:r>
            </a:p>
          </p:txBody>
        </p:sp>
      </p:grpSp>
      <p:grpSp>
        <p:nvGrpSpPr>
          <p:cNvPr name="Group 15" id="15"/>
          <p:cNvGrpSpPr/>
          <p:nvPr/>
        </p:nvGrpSpPr>
        <p:grpSpPr>
          <a:xfrm rot="0">
            <a:off x="15544800" y="694944"/>
            <a:ext cx="1828800" cy="457200"/>
            <a:chOff x="0" y="0"/>
            <a:chExt cx="2438400" cy="609600"/>
          </a:xfrm>
        </p:grpSpPr>
        <p:sp>
          <p:nvSpPr>
            <p:cNvPr name="Freeform 16" id="16"/>
            <p:cNvSpPr/>
            <p:nvPr/>
          </p:nvSpPr>
          <p:spPr>
            <a:xfrm flipH="false" flipV="false" rot="0">
              <a:off x="0" y="0"/>
              <a:ext cx="2438400" cy="609600"/>
            </a:xfrm>
            <a:custGeom>
              <a:avLst/>
              <a:gdLst/>
              <a:ahLst/>
              <a:cxnLst/>
              <a:rect r="r" b="b" t="t" l="l"/>
              <a:pathLst>
                <a:path h="609600" w="2438400">
                  <a:moveTo>
                    <a:pt x="0" y="0"/>
                  </a:moveTo>
                  <a:lnTo>
                    <a:pt x="2438400" y="0"/>
                  </a:lnTo>
                  <a:lnTo>
                    <a:pt x="2438400" y="609600"/>
                  </a:lnTo>
                  <a:lnTo>
                    <a:pt x="0" y="609600"/>
                  </a:lnTo>
                  <a:close/>
                </a:path>
              </a:pathLst>
            </a:custGeom>
            <a:blipFill>
              <a:blip r:embed="rId5">
                <a:alphaModFix amt="0"/>
              </a:blip>
              <a:stretch>
                <a:fillRect l="0" t="-27940" r="0" b="-27940"/>
              </a:stretch>
            </a:blipFill>
          </p:spPr>
        </p:sp>
        <p:sp>
          <p:nvSpPr>
            <p:cNvPr name="TextBox 17" id="17"/>
            <p:cNvSpPr txBox="true"/>
            <p:nvPr/>
          </p:nvSpPr>
          <p:spPr>
            <a:xfrm>
              <a:off x="0" y="-19050"/>
              <a:ext cx="2438400" cy="628650"/>
            </a:xfrm>
            <a:prstGeom prst="rect">
              <a:avLst/>
            </a:prstGeom>
          </p:spPr>
          <p:txBody>
            <a:bodyPr anchor="ctr" rtlCol="false" tIns="0" lIns="0" bIns="0" rIns="0"/>
            <a:lstStyle/>
            <a:p>
              <a:pPr algn="r">
                <a:lnSpc>
                  <a:spcPts val="1920"/>
                </a:lnSpc>
              </a:pPr>
              <a:r>
                <a:rPr lang="en-US" sz="1600" spc="300">
                  <a:solidFill>
                    <a:srgbClr val="5C0253"/>
                  </a:solidFill>
                  <a:latin typeface="Arial"/>
                  <a:ea typeface="Arial"/>
                  <a:cs typeface="Arial"/>
                  <a:sym typeface="Arial"/>
                </a:rPr>
                <a:t>04 / 06</a:t>
              </a:r>
            </a:p>
          </p:txBody>
        </p:sp>
      </p:grpSp>
      <p:grpSp>
        <p:nvGrpSpPr>
          <p:cNvPr name="Group 18" id="18"/>
          <p:cNvGrpSpPr/>
          <p:nvPr/>
        </p:nvGrpSpPr>
        <p:grpSpPr>
          <a:xfrm rot="0">
            <a:off x="1280160" y="1554480"/>
            <a:ext cx="7315200" cy="1059557"/>
            <a:chOff x="0" y="0"/>
            <a:chExt cx="9753600" cy="1412743"/>
          </a:xfrm>
        </p:grpSpPr>
        <p:sp>
          <p:nvSpPr>
            <p:cNvPr name="Freeform 19" id="19"/>
            <p:cNvSpPr/>
            <p:nvPr/>
          </p:nvSpPr>
          <p:spPr>
            <a:xfrm flipH="false" flipV="false" rot="0">
              <a:off x="0" y="0"/>
              <a:ext cx="9753600" cy="1412743"/>
            </a:xfrm>
            <a:custGeom>
              <a:avLst/>
              <a:gdLst/>
              <a:ahLst/>
              <a:cxnLst/>
              <a:rect r="r" b="b" t="t" l="l"/>
              <a:pathLst>
                <a:path h="1412743" w="9753600">
                  <a:moveTo>
                    <a:pt x="0" y="0"/>
                  </a:moveTo>
                  <a:lnTo>
                    <a:pt x="9753600" y="0"/>
                  </a:lnTo>
                  <a:lnTo>
                    <a:pt x="9753600" y="1412743"/>
                  </a:lnTo>
                  <a:lnTo>
                    <a:pt x="0" y="1412743"/>
                  </a:lnTo>
                  <a:close/>
                </a:path>
              </a:pathLst>
            </a:custGeom>
            <a:blipFill>
              <a:blip r:embed="rId5">
                <a:alphaModFix amt="0"/>
              </a:blip>
              <a:stretch>
                <a:fillRect l="0" t="-87059" r="0" b="-81990"/>
              </a:stretch>
            </a:blipFill>
          </p:spPr>
        </p:sp>
        <p:sp>
          <p:nvSpPr>
            <p:cNvPr name="TextBox 20" id="20"/>
            <p:cNvSpPr txBox="true"/>
            <p:nvPr/>
          </p:nvSpPr>
          <p:spPr>
            <a:xfrm>
              <a:off x="0" y="-9525"/>
              <a:ext cx="9753600" cy="1422268"/>
            </a:xfrm>
            <a:prstGeom prst="rect">
              <a:avLst/>
            </a:prstGeom>
          </p:spPr>
          <p:txBody>
            <a:bodyPr anchor="ctr" rtlCol="false" tIns="0" lIns="0" bIns="0" rIns="0"/>
            <a:lstStyle/>
            <a:p>
              <a:pPr algn="l">
                <a:lnSpc>
                  <a:spcPts val="6719"/>
                </a:lnSpc>
              </a:pPr>
              <a:r>
                <a:rPr lang="en-US" sz="5599" i="true">
                  <a:solidFill>
                    <a:srgbClr val="FFFFFF"/>
                  </a:solidFill>
                  <a:latin typeface="Georgia Italics"/>
                  <a:ea typeface="Georgia Italics"/>
                  <a:cs typeface="Georgia Italics"/>
                  <a:sym typeface="Georgia Italics"/>
                </a:rPr>
                <a:t>Our Team</a:t>
              </a:r>
            </a:p>
          </p:txBody>
        </p:sp>
      </p:grpSp>
      <p:grpSp>
        <p:nvGrpSpPr>
          <p:cNvPr name="Group 21" id="21"/>
          <p:cNvGrpSpPr/>
          <p:nvPr/>
        </p:nvGrpSpPr>
        <p:grpSpPr>
          <a:xfrm rot="0">
            <a:off x="1276350" y="2830830"/>
            <a:ext cx="4945380" cy="2842260"/>
            <a:chOff x="0" y="0"/>
            <a:chExt cx="6593840" cy="3789680"/>
          </a:xfrm>
        </p:grpSpPr>
        <p:sp>
          <p:nvSpPr>
            <p:cNvPr name="Freeform 22" id="22"/>
            <p:cNvSpPr/>
            <p:nvPr/>
          </p:nvSpPr>
          <p:spPr>
            <a:xfrm flipH="false" flipV="false" rot="0">
              <a:off x="5080" y="5080"/>
              <a:ext cx="6583680" cy="3779520"/>
            </a:xfrm>
            <a:custGeom>
              <a:avLst/>
              <a:gdLst/>
              <a:ahLst/>
              <a:cxnLst/>
              <a:rect r="r" b="b" t="t" l="l"/>
              <a:pathLst>
                <a:path h="3779520" w="6583680">
                  <a:moveTo>
                    <a:pt x="0" y="0"/>
                  </a:moveTo>
                  <a:lnTo>
                    <a:pt x="6583680" y="0"/>
                  </a:lnTo>
                  <a:lnTo>
                    <a:pt x="6583680" y="3779520"/>
                  </a:lnTo>
                  <a:lnTo>
                    <a:pt x="0" y="3779520"/>
                  </a:lnTo>
                  <a:close/>
                </a:path>
              </a:pathLst>
            </a:custGeom>
            <a:solidFill>
              <a:srgbClr val="FFFFFF">
                <a:alpha val="0"/>
              </a:srgbClr>
            </a:solidFill>
          </p:spPr>
        </p:sp>
        <p:sp>
          <p:nvSpPr>
            <p:cNvPr name="Freeform 23" id="23"/>
            <p:cNvSpPr/>
            <p:nvPr/>
          </p:nvSpPr>
          <p:spPr>
            <a:xfrm flipH="false" flipV="false" rot="0">
              <a:off x="0" y="0"/>
              <a:ext cx="6593840" cy="3789680"/>
            </a:xfrm>
            <a:custGeom>
              <a:avLst/>
              <a:gdLst/>
              <a:ahLst/>
              <a:cxnLst/>
              <a:rect r="r" b="b" t="t" l="l"/>
              <a:pathLst>
                <a:path h="3789680" w="6593840">
                  <a:moveTo>
                    <a:pt x="5080" y="0"/>
                  </a:moveTo>
                  <a:lnTo>
                    <a:pt x="6588760" y="0"/>
                  </a:lnTo>
                  <a:cubicBezTo>
                    <a:pt x="6591553" y="0"/>
                    <a:pt x="6593840" y="2286"/>
                    <a:pt x="6593840" y="5080"/>
                  </a:cubicBezTo>
                  <a:lnTo>
                    <a:pt x="6593840" y="3784600"/>
                  </a:lnTo>
                  <a:cubicBezTo>
                    <a:pt x="6593840" y="3787394"/>
                    <a:pt x="6591553" y="3789680"/>
                    <a:pt x="6588760" y="3789680"/>
                  </a:cubicBezTo>
                  <a:lnTo>
                    <a:pt x="5080" y="3789680"/>
                  </a:lnTo>
                  <a:cubicBezTo>
                    <a:pt x="2286" y="3789680"/>
                    <a:pt x="0" y="3787394"/>
                    <a:pt x="0" y="3784600"/>
                  </a:cubicBezTo>
                  <a:lnTo>
                    <a:pt x="0" y="5080"/>
                  </a:lnTo>
                  <a:cubicBezTo>
                    <a:pt x="0" y="2286"/>
                    <a:pt x="2286" y="0"/>
                    <a:pt x="5080" y="0"/>
                  </a:cubicBezTo>
                  <a:moveTo>
                    <a:pt x="5080" y="10160"/>
                  </a:moveTo>
                  <a:lnTo>
                    <a:pt x="5080" y="5080"/>
                  </a:lnTo>
                  <a:lnTo>
                    <a:pt x="10160" y="5080"/>
                  </a:lnTo>
                  <a:lnTo>
                    <a:pt x="10160" y="3784600"/>
                  </a:lnTo>
                  <a:lnTo>
                    <a:pt x="5080" y="3784600"/>
                  </a:lnTo>
                  <a:lnTo>
                    <a:pt x="5080" y="3779520"/>
                  </a:lnTo>
                  <a:lnTo>
                    <a:pt x="6588760" y="3779520"/>
                  </a:lnTo>
                  <a:lnTo>
                    <a:pt x="6588760" y="3784600"/>
                  </a:lnTo>
                  <a:lnTo>
                    <a:pt x="6583680" y="3784600"/>
                  </a:lnTo>
                  <a:lnTo>
                    <a:pt x="6583680" y="5080"/>
                  </a:lnTo>
                  <a:lnTo>
                    <a:pt x="6588760" y="5080"/>
                  </a:lnTo>
                  <a:lnTo>
                    <a:pt x="6588760" y="10160"/>
                  </a:lnTo>
                  <a:lnTo>
                    <a:pt x="5080" y="10160"/>
                  </a:lnTo>
                  <a:close/>
                </a:path>
              </a:pathLst>
            </a:custGeom>
            <a:solidFill>
              <a:srgbClr val="FFFFFF">
                <a:alpha val="1176"/>
              </a:srgbClr>
            </a:solidFill>
          </p:spPr>
        </p:sp>
      </p:grpSp>
      <p:grpSp>
        <p:nvGrpSpPr>
          <p:cNvPr name="Group 24" id="24"/>
          <p:cNvGrpSpPr/>
          <p:nvPr/>
        </p:nvGrpSpPr>
        <p:grpSpPr>
          <a:xfrm rot="0">
            <a:off x="1645920" y="3291840"/>
            <a:ext cx="1005840" cy="1005840"/>
            <a:chOff x="0" y="0"/>
            <a:chExt cx="1341120" cy="1341120"/>
          </a:xfrm>
        </p:grpSpPr>
        <p:sp>
          <p:nvSpPr>
            <p:cNvPr name="Freeform 25" id="25" descr="preencoded.png"/>
            <p:cNvSpPr/>
            <p:nvPr/>
          </p:nvSpPr>
          <p:spPr>
            <a:xfrm flipH="false" flipV="false" rot="0">
              <a:off x="0" y="0"/>
              <a:ext cx="1341120" cy="1341120"/>
            </a:xfrm>
            <a:custGeom>
              <a:avLst/>
              <a:gdLst/>
              <a:ahLst/>
              <a:cxnLst/>
              <a:rect r="r" b="b" t="t" l="l"/>
              <a:pathLst>
                <a:path h="1341120" w="1341120">
                  <a:moveTo>
                    <a:pt x="0" y="0"/>
                  </a:moveTo>
                  <a:lnTo>
                    <a:pt x="1341120" y="0"/>
                  </a:lnTo>
                  <a:lnTo>
                    <a:pt x="1341120" y="1341120"/>
                  </a:lnTo>
                  <a:lnTo>
                    <a:pt x="0" y="1341120"/>
                  </a:lnTo>
                  <a:lnTo>
                    <a:pt x="0" y="0"/>
                  </a:lnTo>
                  <a:close/>
                </a:path>
              </a:pathLst>
            </a:custGeom>
            <a:blipFill>
              <a:blip r:embed="rId6"/>
              <a:stretch>
                <a:fillRect l="0" t="0" r="0" b="0"/>
              </a:stretch>
            </a:blipFill>
          </p:spPr>
        </p:sp>
      </p:grpSp>
      <p:grpSp>
        <p:nvGrpSpPr>
          <p:cNvPr name="Group 26" id="26"/>
          <p:cNvGrpSpPr/>
          <p:nvPr/>
        </p:nvGrpSpPr>
        <p:grpSpPr>
          <a:xfrm rot="0">
            <a:off x="2834640" y="3200400"/>
            <a:ext cx="3291840" cy="457200"/>
            <a:chOff x="0" y="0"/>
            <a:chExt cx="4389120" cy="609600"/>
          </a:xfrm>
        </p:grpSpPr>
        <p:sp>
          <p:nvSpPr>
            <p:cNvPr name="Freeform 27" id="27"/>
            <p:cNvSpPr/>
            <p:nvPr/>
          </p:nvSpPr>
          <p:spPr>
            <a:xfrm flipH="false" flipV="false" rot="0">
              <a:off x="0" y="0"/>
              <a:ext cx="4389120" cy="609600"/>
            </a:xfrm>
            <a:custGeom>
              <a:avLst/>
              <a:gdLst/>
              <a:ahLst/>
              <a:cxnLst/>
              <a:rect r="r" b="b" t="t" l="l"/>
              <a:pathLst>
                <a:path h="609600" w="4389120">
                  <a:moveTo>
                    <a:pt x="0" y="0"/>
                  </a:moveTo>
                  <a:lnTo>
                    <a:pt x="4389120" y="0"/>
                  </a:lnTo>
                  <a:lnTo>
                    <a:pt x="4389120" y="609600"/>
                  </a:lnTo>
                  <a:lnTo>
                    <a:pt x="0" y="609600"/>
                  </a:lnTo>
                  <a:close/>
                </a:path>
              </a:pathLst>
            </a:custGeom>
            <a:blipFill>
              <a:blip r:embed="rId5">
                <a:alphaModFix amt="0"/>
              </a:blip>
              <a:stretch>
                <a:fillRect l="0" t="-90292" r="0" b="-90292"/>
              </a:stretch>
            </a:blipFill>
          </p:spPr>
        </p:sp>
        <p:sp>
          <p:nvSpPr>
            <p:cNvPr name="TextBox 28" id="28"/>
            <p:cNvSpPr txBox="true"/>
            <p:nvPr/>
          </p:nvSpPr>
          <p:spPr>
            <a:xfrm>
              <a:off x="0" y="-9525"/>
              <a:ext cx="4389120" cy="619125"/>
            </a:xfrm>
            <a:prstGeom prst="rect">
              <a:avLst/>
            </a:prstGeom>
          </p:spPr>
          <p:txBody>
            <a:bodyPr anchor="ctr" rtlCol="false" tIns="0" lIns="0" bIns="0" rIns="0"/>
            <a:lstStyle/>
            <a:p>
              <a:pPr algn="l">
                <a:lnSpc>
                  <a:spcPts val="2400"/>
                </a:lnSpc>
              </a:pPr>
              <a:r>
                <a:rPr lang="en-US" sz="2000" b="true">
                  <a:solidFill>
                    <a:srgbClr val="FFFFFF"/>
                  </a:solidFill>
                  <a:latin typeface="Arial Bold"/>
                  <a:ea typeface="Arial Bold"/>
                  <a:cs typeface="Arial Bold"/>
                  <a:sym typeface="Arial Bold"/>
                </a:rPr>
                <a:t>Titulo</a:t>
              </a:r>
            </a:p>
          </p:txBody>
        </p:sp>
      </p:grpSp>
      <p:grpSp>
        <p:nvGrpSpPr>
          <p:cNvPr name="Group 29" id="29"/>
          <p:cNvGrpSpPr/>
          <p:nvPr/>
        </p:nvGrpSpPr>
        <p:grpSpPr>
          <a:xfrm rot="0">
            <a:off x="2834640" y="3657600"/>
            <a:ext cx="3291840" cy="365760"/>
            <a:chOff x="0" y="0"/>
            <a:chExt cx="4389120" cy="487680"/>
          </a:xfrm>
        </p:grpSpPr>
        <p:sp>
          <p:nvSpPr>
            <p:cNvPr name="Freeform 30" id="30"/>
            <p:cNvSpPr/>
            <p:nvPr/>
          </p:nvSpPr>
          <p:spPr>
            <a:xfrm flipH="false" flipV="false" rot="0">
              <a:off x="0" y="0"/>
              <a:ext cx="4389120" cy="487680"/>
            </a:xfrm>
            <a:custGeom>
              <a:avLst/>
              <a:gdLst/>
              <a:ahLst/>
              <a:cxnLst/>
              <a:rect r="r" b="b" t="t" l="l"/>
              <a:pathLst>
                <a:path h="487680" w="4389120">
                  <a:moveTo>
                    <a:pt x="0" y="0"/>
                  </a:moveTo>
                  <a:lnTo>
                    <a:pt x="4389120" y="0"/>
                  </a:lnTo>
                  <a:lnTo>
                    <a:pt x="4389120" y="487680"/>
                  </a:lnTo>
                  <a:lnTo>
                    <a:pt x="0" y="487680"/>
                  </a:lnTo>
                  <a:close/>
                </a:path>
              </a:pathLst>
            </a:custGeom>
            <a:blipFill>
              <a:blip r:embed="rId5">
                <a:alphaModFix amt="0"/>
              </a:blip>
              <a:stretch>
                <a:fillRect l="0" t="-125365" r="0" b="-125365"/>
              </a:stretch>
            </a:blipFill>
          </p:spPr>
        </p:sp>
        <p:sp>
          <p:nvSpPr>
            <p:cNvPr name="TextBox 31" id="31"/>
            <p:cNvSpPr txBox="true"/>
            <p:nvPr/>
          </p:nvSpPr>
          <p:spPr>
            <a:xfrm>
              <a:off x="0" y="-19050"/>
              <a:ext cx="4389120" cy="506730"/>
            </a:xfrm>
            <a:prstGeom prst="rect">
              <a:avLst/>
            </a:prstGeom>
          </p:spPr>
          <p:txBody>
            <a:bodyPr anchor="ctr" rtlCol="false" tIns="0" lIns="0" bIns="0" rIns="0"/>
            <a:lstStyle/>
            <a:p>
              <a:pPr algn="l">
                <a:lnSpc>
                  <a:spcPts val="1920"/>
                </a:lnSpc>
              </a:pPr>
              <a:r>
                <a:rPr lang="en-US" sz="1600">
                  <a:solidFill>
                    <a:srgbClr val="5C0253"/>
                  </a:solidFill>
                  <a:latin typeface="Arial"/>
                  <a:ea typeface="Arial"/>
                  <a:cs typeface="Arial"/>
                  <a:sym typeface="Arial"/>
                </a:rPr>
                <a:t>Subtítulo</a:t>
              </a:r>
            </a:p>
          </p:txBody>
        </p:sp>
      </p:grpSp>
      <p:grpSp>
        <p:nvGrpSpPr>
          <p:cNvPr name="Group 32" id="32"/>
          <p:cNvGrpSpPr/>
          <p:nvPr/>
        </p:nvGrpSpPr>
        <p:grpSpPr>
          <a:xfrm rot="0">
            <a:off x="2834640" y="4151376"/>
            <a:ext cx="3291840" cy="1097280"/>
            <a:chOff x="0" y="0"/>
            <a:chExt cx="4389120" cy="1463040"/>
          </a:xfrm>
        </p:grpSpPr>
        <p:sp>
          <p:nvSpPr>
            <p:cNvPr name="Freeform 33" id="33"/>
            <p:cNvSpPr/>
            <p:nvPr/>
          </p:nvSpPr>
          <p:spPr>
            <a:xfrm flipH="false" flipV="false" rot="0">
              <a:off x="0" y="0"/>
              <a:ext cx="4389120" cy="1463040"/>
            </a:xfrm>
            <a:custGeom>
              <a:avLst/>
              <a:gdLst/>
              <a:ahLst/>
              <a:cxnLst/>
              <a:rect r="r" b="b" t="t" l="l"/>
              <a:pathLst>
                <a:path h="1463040" w="4389120">
                  <a:moveTo>
                    <a:pt x="0" y="0"/>
                  </a:moveTo>
                  <a:lnTo>
                    <a:pt x="4389120" y="0"/>
                  </a:lnTo>
                  <a:lnTo>
                    <a:pt x="4389120" y="1463040"/>
                  </a:lnTo>
                  <a:lnTo>
                    <a:pt x="0" y="1463040"/>
                  </a:lnTo>
                  <a:close/>
                </a:path>
              </a:pathLst>
            </a:custGeom>
            <a:blipFill>
              <a:blip r:embed="rId5">
                <a:alphaModFix amt="0"/>
              </a:blip>
              <a:stretch>
                <a:fillRect l="0" t="-8455" r="0" b="-8455"/>
              </a:stretch>
            </a:blipFill>
          </p:spPr>
        </p:sp>
        <p:sp>
          <p:nvSpPr>
            <p:cNvPr name="TextBox 34" id="34"/>
            <p:cNvSpPr txBox="true"/>
            <p:nvPr/>
          </p:nvSpPr>
          <p:spPr>
            <a:xfrm>
              <a:off x="0" y="-47625"/>
              <a:ext cx="4389120" cy="1510665"/>
            </a:xfrm>
            <a:prstGeom prst="rect">
              <a:avLst/>
            </a:prstGeom>
          </p:spPr>
          <p:txBody>
            <a:bodyPr anchor="ctr" rtlCol="false" tIns="0" lIns="0" bIns="0" rIns="0"/>
            <a:lstStyle/>
            <a:p>
              <a:pPr algn="l">
                <a:lnSpc>
                  <a:spcPts val="2879"/>
                </a:lnSpc>
              </a:pPr>
              <a:r>
                <a:rPr lang="en-US" sz="2000" i="true">
                  <a:solidFill>
                    <a:srgbClr val="76236C"/>
                  </a:solidFill>
                  <a:latin typeface="Georgia Italics"/>
                  <a:ea typeface="Georgia Italics"/>
                  <a:cs typeface="Georgia Italics"/>
                  <a:sym typeface="Georgia Italics"/>
                </a:rPr>
                <a:t>L</a:t>
              </a:r>
              <a:r>
                <a:rPr lang="en-US" sz="2000" i="true">
                  <a:solidFill>
                    <a:srgbClr val="76236C"/>
                  </a:solidFill>
                  <a:latin typeface="Georgia Italics"/>
                  <a:ea typeface="Georgia Italics"/>
                  <a:cs typeface="Georgia Italics"/>
                  <a:sym typeface="Georgia Italics"/>
                </a:rPr>
                <a:t>orem ipsum dolor sit amet, consectetur adipiscing elit</a:t>
              </a:r>
            </a:p>
          </p:txBody>
        </p:sp>
      </p:grpSp>
      <p:grpSp>
        <p:nvGrpSpPr>
          <p:cNvPr name="Group 35" id="35"/>
          <p:cNvGrpSpPr/>
          <p:nvPr/>
        </p:nvGrpSpPr>
        <p:grpSpPr>
          <a:xfrm rot="0">
            <a:off x="6579870" y="2830830"/>
            <a:ext cx="4945380" cy="2842260"/>
            <a:chOff x="0" y="0"/>
            <a:chExt cx="6593840" cy="3789680"/>
          </a:xfrm>
        </p:grpSpPr>
        <p:sp>
          <p:nvSpPr>
            <p:cNvPr name="Freeform 36" id="36"/>
            <p:cNvSpPr/>
            <p:nvPr/>
          </p:nvSpPr>
          <p:spPr>
            <a:xfrm flipH="false" flipV="false" rot="0">
              <a:off x="5080" y="5080"/>
              <a:ext cx="6583680" cy="3779520"/>
            </a:xfrm>
            <a:custGeom>
              <a:avLst/>
              <a:gdLst/>
              <a:ahLst/>
              <a:cxnLst/>
              <a:rect r="r" b="b" t="t" l="l"/>
              <a:pathLst>
                <a:path h="3779520" w="6583680">
                  <a:moveTo>
                    <a:pt x="0" y="0"/>
                  </a:moveTo>
                  <a:lnTo>
                    <a:pt x="6583680" y="0"/>
                  </a:lnTo>
                  <a:lnTo>
                    <a:pt x="6583680" y="3779520"/>
                  </a:lnTo>
                  <a:lnTo>
                    <a:pt x="0" y="3779520"/>
                  </a:lnTo>
                  <a:close/>
                </a:path>
              </a:pathLst>
            </a:custGeom>
            <a:solidFill>
              <a:srgbClr val="FFFFFF">
                <a:alpha val="0"/>
              </a:srgbClr>
            </a:solidFill>
          </p:spPr>
        </p:sp>
        <p:sp>
          <p:nvSpPr>
            <p:cNvPr name="Freeform 37" id="37"/>
            <p:cNvSpPr/>
            <p:nvPr/>
          </p:nvSpPr>
          <p:spPr>
            <a:xfrm flipH="false" flipV="false" rot="0">
              <a:off x="0" y="0"/>
              <a:ext cx="6593840" cy="3789680"/>
            </a:xfrm>
            <a:custGeom>
              <a:avLst/>
              <a:gdLst/>
              <a:ahLst/>
              <a:cxnLst/>
              <a:rect r="r" b="b" t="t" l="l"/>
              <a:pathLst>
                <a:path h="3789680" w="6593840">
                  <a:moveTo>
                    <a:pt x="5080" y="0"/>
                  </a:moveTo>
                  <a:lnTo>
                    <a:pt x="6588760" y="0"/>
                  </a:lnTo>
                  <a:cubicBezTo>
                    <a:pt x="6591553" y="0"/>
                    <a:pt x="6593840" y="2286"/>
                    <a:pt x="6593840" y="5080"/>
                  </a:cubicBezTo>
                  <a:lnTo>
                    <a:pt x="6593840" y="3784600"/>
                  </a:lnTo>
                  <a:cubicBezTo>
                    <a:pt x="6593840" y="3787394"/>
                    <a:pt x="6591553" y="3789680"/>
                    <a:pt x="6588760" y="3789680"/>
                  </a:cubicBezTo>
                  <a:lnTo>
                    <a:pt x="5080" y="3789680"/>
                  </a:lnTo>
                  <a:cubicBezTo>
                    <a:pt x="2286" y="3789680"/>
                    <a:pt x="0" y="3787394"/>
                    <a:pt x="0" y="3784600"/>
                  </a:cubicBezTo>
                  <a:lnTo>
                    <a:pt x="0" y="5080"/>
                  </a:lnTo>
                  <a:cubicBezTo>
                    <a:pt x="0" y="2286"/>
                    <a:pt x="2286" y="0"/>
                    <a:pt x="5080" y="0"/>
                  </a:cubicBezTo>
                  <a:moveTo>
                    <a:pt x="5080" y="10160"/>
                  </a:moveTo>
                  <a:lnTo>
                    <a:pt x="5080" y="5080"/>
                  </a:lnTo>
                  <a:lnTo>
                    <a:pt x="10160" y="5080"/>
                  </a:lnTo>
                  <a:lnTo>
                    <a:pt x="10160" y="3784600"/>
                  </a:lnTo>
                  <a:lnTo>
                    <a:pt x="5080" y="3784600"/>
                  </a:lnTo>
                  <a:lnTo>
                    <a:pt x="5080" y="3779520"/>
                  </a:lnTo>
                  <a:lnTo>
                    <a:pt x="6588760" y="3779520"/>
                  </a:lnTo>
                  <a:lnTo>
                    <a:pt x="6588760" y="3784600"/>
                  </a:lnTo>
                  <a:lnTo>
                    <a:pt x="6583680" y="3784600"/>
                  </a:lnTo>
                  <a:lnTo>
                    <a:pt x="6583680" y="5080"/>
                  </a:lnTo>
                  <a:lnTo>
                    <a:pt x="6588760" y="5080"/>
                  </a:lnTo>
                  <a:lnTo>
                    <a:pt x="6588760" y="10160"/>
                  </a:lnTo>
                  <a:lnTo>
                    <a:pt x="5080" y="10160"/>
                  </a:lnTo>
                  <a:close/>
                </a:path>
              </a:pathLst>
            </a:custGeom>
            <a:solidFill>
              <a:srgbClr val="FFFFFF">
                <a:alpha val="1176"/>
              </a:srgbClr>
            </a:solidFill>
          </p:spPr>
        </p:sp>
      </p:grpSp>
      <p:grpSp>
        <p:nvGrpSpPr>
          <p:cNvPr name="Group 38" id="38"/>
          <p:cNvGrpSpPr/>
          <p:nvPr/>
        </p:nvGrpSpPr>
        <p:grpSpPr>
          <a:xfrm rot="0">
            <a:off x="6949440" y="3291840"/>
            <a:ext cx="1005840" cy="1005840"/>
            <a:chOff x="0" y="0"/>
            <a:chExt cx="1341120" cy="1341120"/>
          </a:xfrm>
        </p:grpSpPr>
        <p:sp>
          <p:nvSpPr>
            <p:cNvPr name="Freeform 39" id="39" descr="preencoded.png"/>
            <p:cNvSpPr/>
            <p:nvPr/>
          </p:nvSpPr>
          <p:spPr>
            <a:xfrm flipH="false" flipV="false" rot="0">
              <a:off x="0" y="0"/>
              <a:ext cx="1341120" cy="1341120"/>
            </a:xfrm>
            <a:custGeom>
              <a:avLst/>
              <a:gdLst/>
              <a:ahLst/>
              <a:cxnLst/>
              <a:rect r="r" b="b" t="t" l="l"/>
              <a:pathLst>
                <a:path h="1341120" w="1341120">
                  <a:moveTo>
                    <a:pt x="0" y="0"/>
                  </a:moveTo>
                  <a:lnTo>
                    <a:pt x="1341120" y="0"/>
                  </a:lnTo>
                  <a:lnTo>
                    <a:pt x="1341120" y="1341120"/>
                  </a:lnTo>
                  <a:lnTo>
                    <a:pt x="0" y="1341120"/>
                  </a:lnTo>
                  <a:lnTo>
                    <a:pt x="0" y="0"/>
                  </a:lnTo>
                  <a:close/>
                </a:path>
              </a:pathLst>
            </a:custGeom>
            <a:blipFill>
              <a:blip r:embed="rId7"/>
              <a:stretch>
                <a:fillRect l="0" t="0" r="0" b="0"/>
              </a:stretch>
            </a:blipFill>
          </p:spPr>
        </p:sp>
      </p:grpSp>
      <p:grpSp>
        <p:nvGrpSpPr>
          <p:cNvPr name="Group 40" id="40"/>
          <p:cNvGrpSpPr/>
          <p:nvPr/>
        </p:nvGrpSpPr>
        <p:grpSpPr>
          <a:xfrm rot="0">
            <a:off x="8138160" y="3200400"/>
            <a:ext cx="3291840" cy="457200"/>
            <a:chOff x="0" y="0"/>
            <a:chExt cx="4389120" cy="609600"/>
          </a:xfrm>
        </p:grpSpPr>
        <p:sp>
          <p:nvSpPr>
            <p:cNvPr name="Freeform 41" id="41"/>
            <p:cNvSpPr/>
            <p:nvPr/>
          </p:nvSpPr>
          <p:spPr>
            <a:xfrm flipH="false" flipV="false" rot="0">
              <a:off x="0" y="0"/>
              <a:ext cx="4389120" cy="609600"/>
            </a:xfrm>
            <a:custGeom>
              <a:avLst/>
              <a:gdLst/>
              <a:ahLst/>
              <a:cxnLst/>
              <a:rect r="r" b="b" t="t" l="l"/>
              <a:pathLst>
                <a:path h="609600" w="4389120">
                  <a:moveTo>
                    <a:pt x="0" y="0"/>
                  </a:moveTo>
                  <a:lnTo>
                    <a:pt x="4389120" y="0"/>
                  </a:lnTo>
                  <a:lnTo>
                    <a:pt x="4389120" y="609600"/>
                  </a:lnTo>
                  <a:lnTo>
                    <a:pt x="0" y="609600"/>
                  </a:lnTo>
                  <a:close/>
                </a:path>
              </a:pathLst>
            </a:custGeom>
            <a:blipFill>
              <a:blip r:embed="rId5">
                <a:alphaModFix amt="0"/>
              </a:blip>
              <a:stretch>
                <a:fillRect l="0" t="-90292" r="0" b="-90292"/>
              </a:stretch>
            </a:blipFill>
          </p:spPr>
        </p:sp>
        <p:sp>
          <p:nvSpPr>
            <p:cNvPr name="TextBox 42" id="42"/>
            <p:cNvSpPr txBox="true"/>
            <p:nvPr/>
          </p:nvSpPr>
          <p:spPr>
            <a:xfrm>
              <a:off x="0" y="-9525"/>
              <a:ext cx="4389120" cy="619125"/>
            </a:xfrm>
            <a:prstGeom prst="rect">
              <a:avLst/>
            </a:prstGeom>
          </p:spPr>
          <p:txBody>
            <a:bodyPr anchor="ctr" rtlCol="false" tIns="0" lIns="0" bIns="0" rIns="0"/>
            <a:lstStyle/>
            <a:p>
              <a:pPr algn="l">
                <a:lnSpc>
                  <a:spcPts val="2400"/>
                </a:lnSpc>
              </a:pPr>
              <a:r>
                <a:rPr lang="en-US" sz="2000" b="true">
                  <a:solidFill>
                    <a:srgbClr val="FFFFFF"/>
                  </a:solidFill>
                  <a:latin typeface="Arial Bold"/>
                  <a:ea typeface="Arial Bold"/>
                  <a:cs typeface="Arial Bold"/>
                  <a:sym typeface="Arial Bold"/>
                </a:rPr>
                <a:t>Titu</a:t>
              </a:r>
              <a:r>
                <a:rPr lang="en-US" b="true" sz="2000">
                  <a:solidFill>
                    <a:srgbClr val="FFFFFF"/>
                  </a:solidFill>
                  <a:latin typeface="Arial Bold"/>
                  <a:ea typeface="Arial Bold"/>
                  <a:cs typeface="Arial Bold"/>
                  <a:sym typeface="Arial Bold"/>
                </a:rPr>
                <a:t>lo</a:t>
              </a:r>
            </a:p>
          </p:txBody>
        </p:sp>
      </p:grpSp>
      <p:grpSp>
        <p:nvGrpSpPr>
          <p:cNvPr name="Group 43" id="43"/>
          <p:cNvGrpSpPr/>
          <p:nvPr/>
        </p:nvGrpSpPr>
        <p:grpSpPr>
          <a:xfrm rot="0">
            <a:off x="8138160" y="3657600"/>
            <a:ext cx="3291840" cy="365760"/>
            <a:chOff x="0" y="0"/>
            <a:chExt cx="4389120" cy="487680"/>
          </a:xfrm>
        </p:grpSpPr>
        <p:sp>
          <p:nvSpPr>
            <p:cNvPr name="Freeform 44" id="44"/>
            <p:cNvSpPr/>
            <p:nvPr/>
          </p:nvSpPr>
          <p:spPr>
            <a:xfrm flipH="false" flipV="false" rot="0">
              <a:off x="0" y="0"/>
              <a:ext cx="4389120" cy="487680"/>
            </a:xfrm>
            <a:custGeom>
              <a:avLst/>
              <a:gdLst/>
              <a:ahLst/>
              <a:cxnLst/>
              <a:rect r="r" b="b" t="t" l="l"/>
              <a:pathLst>
                <a:path h="487680" w="4389120">
                  <a:moveTo>
                    <a:pt x="0" y="0"/>
                  </a:moveTo>
                  <a:lnTo>
                    <a:pt x="4389120" y="0"/>
                  </a:lnTo>
                  <a:lnTo>
                    <a:pt x="4389120" y="487680"/>
                  </a:lnTo>
                  <a:lnTo>
                    <a:pt x="0" y="487680"/>
                  </a:lnTo>
                  <a:close/>
                </a:path>
              </a:pathLst>
            </a:custGeom>
            <a:blipFill>
              <a:blip r:embed="rId5">
                <a:alphaModFix amt="0"/>
              </a:blip>
              <a:stretch>
                <a:fillRect l="0" t="-125365" r="0" b="-125365"/>
              </a:stretch>
            </a:blipFill>
          </p:spPr>
        </p:sp>
        <p:sp>
          <p:nvSpPr>
            <p:cNvPr name="TextBox 45" id="45"/>
            <p:cNvSpPr txBox="true"/>
            <p:nvPr/>
          </p:nvSpPr>
          <p:spPr>
            <a:xfrm>
              <a:off x="0" y="-19050"/>
              <a:ext cx="4389120" cy="506730"/>
            </a:xfrm>
            <a:prstGeom prst="rect">
              <a:avLst/>
            </a:prstGeom>
          </p:spPr>
          <p:txBody>
            <a:bodyPr anchor="ctr" rtlCol="false" tIns="0" lIns="0" bIns="0" rIns="0"/>
            <a:lstStyle/>
            <a:p>
              <a:pPr algn="l">
                <a:lnSpc>
                  <a:spcPts val="1920"/>
                </a:lnSpc>
              </a:pPr>
              <a:r>
                <a:rPr lang="en-US" sz="1600">
                  <a:solidFill>
                    <a:srgbClr val="5C0253"/>
                  </a:solidFill>
                  <a:latin typeface="Arial"/>
                  <a:ea typeface="Arial"/>
                  <a:cs typeface="Arial"/>
                  <a:sym typeface="Arial"/>
                </a:rPr>
                <a:t>Sub</a:t>
              </a:r>
              <a:r>
                <a:rPr lang="en-US" sz="1600">
                  <a:solidFill>
                    <a:srgbClr val="5C0253"/>
                  </a:solidFill>
                  <a:latin typeface="Arial"/>
                  <a:ea typeface="Arial"/>
                  <a:cs typeface="Arial"/>
                  <a:sym typeface="Arial"/>
                </a:rPr>
                <a:t>título</a:t>
              </a:r>
            </a:p>
          </p:txBody>
        </p:sp>
      </p:grpSp>
      <p:grpSp>
        <p:nvGrpSpPr>
          <p:cNvPr name="Group 46" id="46"/>
          <p:cNvGrpSpPr/>
          <p:nvPr/>
        </p:nvGrpSpPr>
        <p:grpSpPr>
          <a:xfrm rot="0">
            <a:off x="8138160" y="4151376"/>
            <a:ext cx="3291840" cy="1097280"/>
            <a:chOff x="0" y="0"/>
            <a:chExt cx="4389120" cy="1463040"/>
          </a:xfrm>
        </p:grpSpPr>
        <p:sp>
          <p:nvSpPr>
            <p:cNvPr name="Freeform 47" id="47"/>
            <p:cNvSpPr/>
            <p:nvPr/>
          </p:nvSpPr>
          <p:spPr>
            <a:xfrm flipH="false" flipV="false" rot="0">
              <a:off x="0" y="0"/>
              <a:ext cx="4389120" cy="1463040"/>
            </a:xfrm>
            <a:custGeom>
              <a:avLst/>
              <a:gdLst/>
              <a:ahLst/>
              <a:cxnLst/>
              <a:rect r="r" b="b" t="t" l="l"/>
              <a:pathLst>
                <a:path h="1463040" w="4389120">
                  <a:moveTo>
                    <a:pt x="0" y="0"/>
                  </a:moveTo>
                  <a:lnTo>
                    <a:pt x="4389120" y="0"/>
                  </a:lnTo>
                  <a:lnTo>
                    <a:pt x="4389120" y="1463040"/>
                  </a:lnTo>
                  <a:lnTo>
                    <a:pt x="0" y="1463040"/>
                  </a:lnTo>
                  <a:close/>
                </a:path>
              </a:pathLst>
            </a:custGeom>
            <a:blipFill>
              <a:blip r:embed="rId5">
                <a:alphaModFix amt="0"/>
              </a:blip>
              <a:stretch>
                <a:fillRect l="0" t="-8455" r="0" b="-8455"/>
              </a:stretch>
            </a:blipFill>
          </p:spPr>
        </p:sp>
        <p:sp>
          <p:nvSpPr>
            <p:cNvPr name="TextBox 48" id="48"/>
            <p:cNvSpPr txBox="true"/>
            <p:nvPr/>
          </p:nvSpPr>
          <p:spPr>
            <a:xfrm>
              <a:off x="0" y="-47625"/>
              <a:ext cx="4389120" cy="1510665"/>
            </a:xfrm>
            <a:prstGeom prst="rect">
              <a:avLst/>
            </a:prstGeom>
          </p:spPr>
          <p:txBody>
            <a:bodyPr anchor="ctr" rtlCol="false" tIns="0" lIns="0" bIns="0" rIns="0"/>
            <a:lstStyle/>
            <a:p>
              <a:pPr algn="l">
                <a:lnSpc>
                  <a:spcPts val="2879"/>
                </a:lnSpc>
              </a:pPr>
              <a:r>
                <a:rPr lang="en-US" sz="2000" i="true">
                  <a:solidFill>
                    <a:srgbClr val="76236C"/>
                  </a:solidFill>
                  <a:latin typeface="Georgia Italics"/>
                  <a:ea typeface="Georgia Italics"/>
                  <a:cs typeface="Georgia Italics"/>
                  <a:sym typeface="Georgia Italics"/>
                </a:rPr>
                <a:t>Lor</a:t>
              </a:r>
              <a:r>
                <a:rPr lang="en-US" sz="2000" i="true">
                  <a:solidFill>
                    <a:srgbClr val="76236C"/>
                  </a:solidFill>
                  <a:latin typeface="Georgia Italics"/>
                  <a:ea typeface="Georgia Italics"/>
                  <a:cs typeface="Georgia Italics"/>
                  <a:sym typeface="Georgia Italics"/>
                </a:rPr>
                <a:t>em ipsum dolor sit amet, consectetur adipiscing elit</a:t>
              </a:r>
            </a:p>
          </p:txBody>
        </p:sp>
      </p:grpSp>
      <p:grpSp>
        <p:nvGrpSpPr>
          <p:cNvPr name="Group 49" id="49"/>
          <p:cNvGrpSpPr/>
          <p:nvPr/>
        </p:nvGrpSpPr>
        <p:grpSpPr>
          <a:xfrm rot="0">
            <a:off x="11883390" y="2830830"/>
            <a:ext cx="4945380" cy="2842260"/>
            <a:chOff x="0" y="0"/>
            <a:chExt cx="6593840" cy="3789680"/>
          </a:xfrm>
        </p:grpSpPr>
        <p:sp>
          <p:nvSpPr>
            <p:cNvPr name="Freeform 50" id="50"/>
            <p:cNvSpPr/>
            <p:nvPr/>
          </p:nvSpPr>
          <p:spPr>
            <a:xfrm flipH="false" flipV="false" rot="0">
              <a:off x="5080" y="5080"/>
              <a:ext cx="6583680" cy="3779520"/>
            </a:xfrm>
            <a:custGeom>
              <a:avLst/>
              <a:gdLst/>
              <a:ahLst/>
              <a:cxnLst/>
              <a:rect r="r" b="b" t="t" l="l"/>
              <a:pathLst>
                <a:path h="3779520" w="6583680">
                  <a:moveTo>
                    <a:pt x="0" y="0"/>
                  </a:moveTo>
                  <a:lnTo>
                    <a:pt x="6583680" y="0"/>
                  </a:lnTo>
                  <a:lnTo>
                    <a:pt x="6583680" y="3779520"/>
                  </a:lnTo>
                  <a:lnTo>
                    <a:pt x="0" y="3779520"/>
                  </a:lnTo>
                  <a:close/>
                </a:path>
              </a:pathLst>
            </a:custGeom>
            <a:solidFill>
              <a:srgbClr val="FFFFFF">
                <a:alpha val="0"/>
              </a:srgbClr>
            </a:solidFill>
          </p:spPr>
        </p:sp>
        <p:sp>
          <p:nvSpPr>
            <p:cNvPr name="Freeform 51" id="51"/>
            <p:cNvSpPr/>
            <p:nvPr/>
          </p:nvSpPr>
          <p:spPr>
            <a:xfrm flipH="false" flipV="false" rot="0">
              <a:off x="0" y="0"/>
              <a:ext cx="6593840" cy="3789680"/>
            </a:xfrm>
            <a:custGeom>
              <a:avLst/>
              <a:gdLst/>
              <a:ahLst/>
              <a:cxnLst/>
              <a:rect r="r" b="b" t="t" l="l"/>
              <a:pathLst>
                <a:path h="3789680" w="6593840">
                  <a:moveTo>
                    <a:pt x="5080" y="0"/>
                  </a:moveTo>
                  <a:lnTo>
                    <a:pt x="6588760" y="0"/>
                  </a:lnTo>
                  <a:cubicBezTo>
                    <a:pt x="6591553" y="0"/>
                    <a:pt x="6593840" y="2286"/>
                    <a:pt x="6593840" y="5080"/>
                  </a:cubicBezTo>
                  <a:lnTo>
                    <a:pt x="6593840" y="3784600"/>
                  </a:lnTo>
                  <a:cubicBezTo>
                    <a:pt x="6593840" y="3787394"/>
                    <a:pt x="6591553" y="3789680"/>
                    <a:pt x="6588760" y="3789680"/>
                  </a:cubicBezTo>
                  <a:lnTo>
                    <a:pt x="5080" y="3789680"/>
                  </a:lnTo>
                  <a:cubicBezTo>
                    <a:pt x="2286" y="3789680"/>
                    <a:pt x="0" y="3787394"/>
                    <a:pt x="0" y="3784600"/>
                  </a:cubicBezTo>
                  <a:lnTo>
                    <a:pt x="0" y="5080"/>
                  </a:lnTo>
                  <a:cubicBezTo>
                    <a:pt x="0" y="2286"/>
                    <a:pt x="2286" y="0"/>
                    <a:pt x="5080" y="0"/>
                  </a:cubicBezTo>
                  <a:moveTo>
                    <a:pt x="5080" y="10160"/>
                  </a:moveTo>
                  <a:lnTo>
                    <a:pt x="5080" y="5080"/>
                  </a:lnTo>
                  <a:lnTo>
                    <a:pt x="10160" y="5080"/>
                  </a:lnTo>
                  <a:lnTo>
                    <a:pt x="10160" y="3784600"/>
                  </a:lnTo>
                  <a:lnTo>
                    <a:pt x="5080" y="3784600"/>
                  </a:lnTo>
                  <a:lnTo>
                    <a:pt x="5080" y="3779520"/>
                  </a:lnTo>
                  <a:lnTo>
                    <a:pt x="6588760" y="3779520"/>
                  </a:lnTo>
                  <a:lnTo>
                    <a:pt x="6588760" y="3784600"/>
                  </a:lnTo>
                  <a:lnTo>
                    <a:pt x="6583680" y="3784600"/>
                  </a:lnTo>
                  <a:lnTo>
                    <a:pt x="6583680" y="5080"/>
                  </a:lnTo>
                  <a:lnTo>
                    <a:pt x="6588760" y="5080"/>
                  </a:lnTo>
                  <a:lnTo>
                    <a:pt x="6588760" y="10160"/>
                  </a:lnTo>
                  <a:lnTo>
                    <a:pt x="5080" y="10160"/>
                  </a:lnTo>
                  <a:close/>
                </a:path>
              </a:pathLst>
            </a:custGeom>
            <a:solidFill>
              <a:srgbClr val="FFFFFF">
                <a:alpha val="1176"/>
              </a:srgbClr>
            </a:solidFill>
          </p:spPr>
        </p:sp>
      </p:grpSp>
      <p:grpSp>
        <p:nvGrpSpPr>
          <p:cNvPr name="Group 52" id="52"/>
          <p:cNvGrpSpPr/>
          <p:nvPr/>
        </p:nvGrpSpPr>
        <p:grpSpPr>
          <a:xfrm rot="0">
            <a:off x="12252960" y="3291840"/>
            <a:ext cx="1005840" cy="1005840"/>
            <a:chOff x="0" y="0"/>
            <a:chExt cx="1341120" cy="1341120"/>
          </a:xfrm>
        </p:grpSpPr>
        <p:sp>
          <p:nvSpPr>
            <p:cNvPr name="Freeform 53" id="53" descr="preencoded.png"/>
            <p:cNvSpPr/>
            <p:nvPr/>
          </p:nvSpPr>
          <p:spPr>
            <a:xfrm flipH="false" flipV="false" rot="0">
              <a:off x="0" y="0"/>
              <a:ext cx="1341120" cy="1341120"/>
            </a:xfrm>
            <a:custGeom>
              <a:avLst/>
              <a:gdLst/>
              <a:ahLst/>
              <a:cxnLst/>
              <a:rect r="r" b="b" t="t" l="l"/>
              <a:pathLst>
                <a:path h="1341120" w="1341120">
                  <a:moveTo>
                    <a:pt x="0" y="0"/>
                  </a:moveTo>
                  <a:lnTo>
                    <a:pt x="1341120" y="0"/>
                  </a:lnTo>
                  <a:lnTo>
                    <a:pt x="1341120" y="1341120"/>
                  </a:lnTo>
                  <a:lnTo>
                    <a:pt x="0" y="1341120"/>
                  </a:lnTo>
                  <a:lnTo>
                    <a:pt x="0" y="0"/>
                  </a:lnTo>
                  <a:close/>
                </a:path>
              </a:pathLst>
            </a:custGeom>
            <a:blipFill>
              <a:blip r:embed="rId6"/>
              <a:stretch>
                <a:fillRect l="0" t="0" r="0" b="0"/>
              </a:stretch>
            </a:blipFill>
          </p:spPr>
        </p:sp>
      </p:grpSp>
      <p:grpSp>
        <p:nvGrpSpPr>
          <p:cNvPr name="Group 54" id="54"/>
          <p:cNvGrpSpPr/>
          <p:nvPr/>
        </p:nvGrpSpPr>
        <p:grpSpPr>
          <a:xfrm rot="0">
            <a:off x="13441680" y="3200400"/>
            <a:ext cx="3291840" cy="457200"/>
            <a:chOff x="0" y="0"/>
            <a:chExt cx="4389120" cy="609600"/>
          </a:xfrm>
        </p:grpSpPr>
        <p:sp>
          <p:nvSpPr>
            <p:cNvPr name="Freeform 55" id="55"/>
            <p:cNvSpPr/>
            <p:nvPr/>
          </p:nvSpPr>
          <p:spPr>
            <a:xfrm flipH="false" flipV="false" rot="0">
              <a:off x="0" y="0"/>
              <a:ext cx="4389120" cy="609600"/>
            </a:xfrm>
            <a:custGeom>
              <a:avLst/>
              <a:gdLst/>
              <a:ahLst/>
              <a:cxnLst/>
              <a:rect r="r" b="b" t="t" l="l"/>
              <a:pathLst>
                <a:path h="609600" w="4389120">
                  <a:moveTo>
                    <a:pt x="0" y="0"/>
                  </a:moveTo>
                  <a:lnTo>
                    <a:pt x="4389120" y="0"/>
                  </a:lnTo>
                  <a:lnTo>
                    <a:pt x="4389120" y="609600"/>
                  </a:lnTo>
                  <a:lnTo>
                    <a:pt x="0" y="609600"/>
                  </a:lnTo>
                  <a:close/>
                </a:path>
              </a:pathLst>
            </a:custGeom>
            <a:blipFill>
              <a:blip r:embed="rId5">
                <a:alphaModFix amt="0"/>
              </a:blip>
              <a:stretch>
                <a:fillRect l="0" t="-90292" r="0" b="-90292"/>
              </a:stretch>
            </a:blipFill>
          </p:spPr>
        </p:sp>
        <p:sp>
          <p:nvSpPr>
            <p:cNvPr name="TextBox 56" id="56"/>
            <p:cNvSpPr txBox="true"/>
            <p:nvPr/>
          </p:nvSpPr>
          <p:spPr>
            <a:xfrm>
              <a:off x="0" y="-9525"/>
              <a:ext cx="4389120" cy="619125"/>
            </a:xfrm>
            <a:prstGeom prst="rect">
              <a:avLst/>
            </a:prstGeom>
          </p:spPr>
          <p:txBody>
            <a:bodyPr anchor="ctr" rtlCol="false" tIns="0" lIns="0" bIns="0" rIns="0"/>
            <a:lstStyle/>
            <a:p>
              <a:pPr algn="l">
                <a:lnSpc>
                  <a:spcPts val="2400"/>
                </a:lnSpc>
              </a:pPr>
              <a:r>
                <a:rPr lang="en-US" sz="2000" b="true">
                  <a:solidFill>
                    <a:srgbClr val="FFFFFF"/>
                  </a:solidFill>
                  <a:latin typeface="Arial Bold"/>
                  <a:ea typeface="Arial Bold"/>
                  <a:cs typeface="Arial Bold"/>
                  <a:sym typeface="Arial Bold"/>
                </a:rPr>
                <a:t>Titu</a:t>
              </a:r>
              <a:r>
                <a:rPr lang="en-US" b="true" sz="2000">
                  <a:solidFill>
                    <a:srgbClr val="FFFFFF"/>
                  </a:solidFill>
                  <a:latin typeface="Arial Bold"/>
                  <a:ea typeface="Arial Bold"/>
                  <a:cs typeface="Arial Bold"/>
                  <a:sym typeface="Arial Bold"/>
                </a:rPr>
                <a:t>lo</a:t>
              </a:r>
            </a:p>
          </p:txBody>
        </p:sp>
      </p:grpSp>
      <p:grpSp>
        <p:nvGrpSpPr>
          <p:cNvPr name="Group 57" id="57"/>
          <p:cNvGrpSpPr/>
          <p:nvPr/>
        </p:nvGrpSpPr>
        <p:grpSpPr>
          <a:xfrm rot="0">
            <a:off x="13441680" y="3657600"/>
            <a:ext cx="3291840" cy="365760"/>
            <a:chOff x="0" y="0"/>
            <a:chExt cx="4389120" cy="487680"/>
          </a:xfrm>
        </p:grpSpPr>
        <p:sp>
          <p:nvSpPr>
            <p:cNvPr name="Freeform 58" id="58"/>
            <p:cNvSpPr/>
            <p:nvPr/>
          </p:nvSpPr>
          <p:spPr>
            <a:xfrm flipH="false" flipV="false" rot="0">
              <a:off x="0" y="0"/>
              <a:ext cx="4389120" cy="487680"/>
            </a:xfrm>
            <a:custGeom>
              <a:avLst/>
              <a:gdLst/>
              <a:ahLst/>
              <a:cxnLst/>
              <a:rect r="r" b="b" t="t" l="l"/>
              <a:pathLst>
                <a:path h="487680" w="4389120">
                  <a:moveTo>
                    <a:pt x="0" y="0"/>
                  </a:moveTo>
                  <a:lnTo>
                    <a:pt x="4389120" y="0"/>
                  </a:lnTo>
                  <a:lnTo>
                    <a:pt x="4389120" y="487680"/>
                  </a:lnTo>
                  <a:lnTo>
                    <a:pt x="0" y="487680"/>
                  </a:lnTo>
                  <a:close/>
                </a:path>
              </a:pathLst>
            </a:custGeom>
            <a:blipFill>
              <a:blip r:embed="rId5">
                <a:alphaModFix amt="0"/>
              </a:blip>
              <a:stretch>
                <a:fillRect l="0" t="-125365" r="0" b="-125365"/>
              </a:stretch>
            </a:blipFill>
          </p:spPr>
        </p:sp>
        <p:sp>
          <p:nvSpPr>
            <p:cNvPr name="TextBox 59" id="59"/>
            <p:cNvSpPr txBox="true"/>
            <p:nvPr/>
          </p:nvSpPr>
          <p:spPr>
            <a:xfrm>
              <a:off x="0" y="-19050"/>
              <a:ext cx="4389120" cy="506730"/>
            </a:xfrm>
            <a:prstGeom prst="rect">
              <a:avLst/>
            </a:prstGeom>
          </p:spPr>
          <p:txBody>
            <a:bodyPr anchor="ctr" rtlCol="false" tIns="0" lIns="0" bIns="0" rIns="0"/>
            <a:lstStyle/>
            <a:p>
              <a:pPr algn="l">
                <a:lnSpc>
                  <a:spcPts val="1920"/>
                </a:lnSpc>
              </a:pPr>
              <a:r>
                <a:rPr lang="en-US" sz="1600">
                  <a:solidFill>
                    <a:srgbClr val="5C0253"/>
                  </a:solidFill>
                  <a:latin typeface="Arial"/>
                  <a:ea typeface="Arial"/>
                  <a:cs typeface="Arial"/>
                  <a:sym typeface="Arial"/>
                </a:rPr>
                <a:t>Sub</a:t>
              </a:r>
              <a:r>
                <a:rPr lang="en-US" sz="1600">
                  <a:solidFill>
                    <a:srgbClr val="5C0253"/>
                  </a:solidFill>
                  <a:latin typeface="Arial"/>
                  <a:ea typeface="Arial"/>
                  <a:cs typeface="Arial"/>
                  <a:sym typeface="Arial"/>
                </a:rPr>
                <a:t>título</a:t>
              </a:r>
            </a:p>
          </p:txBody>
        </p:sp>
      </p:grpSp>
      <p:grpSp>
        <p:nvGrpSpPr>
          <p:cNvPr name="Group 60" id="60"/>
          <p:cNvGrpSpPr/>
          <p:nvPr/>
        </p:nvGrpSpPr>
        <p:grpSpPr>
          <a:xfrm rot="0">
            <a:off x="13441680" y="4151376"/>
            <a:ext cx="3291840" cy="1097280"/>
            <a:chOff x="0" y="0"/>
            <a:chExt cx="4389120" cy="1463040"/>
          </a:xfrm>
        </p:grpSpPr>
        <p:sp>
          <p:nvSpPr>
            <p:cNvPr name="Freeform 61" id="61"/>
            <p:cNvSpPr/>
            <p:nvPr/>
          </p:nvSpPr>
          <p:spPr>
            <a:xfrm flipH="false" flipV="false" rot="0">
              <a:off x="0" y="0"/>
              <a:ext cx="4389120" cy="1463040"/>
            </a:xfrm>
            <a:custGeom>
              <a:avLst/>
              <a:gdLst/>
              <a:ahLst/>
              <a:cxnLst/>
              <a:rect r="r" b="b" t="t" l="l"/>
              <a:pathLst>
                <a:path h="1463040" w="4389120">
                  <a:moveTo>
                    <a:pt x="0" y="0"/>
                  </a:moveTo>
                  <a:lnTo>
                    <a:pt x="4389120" y="0"/>
                  </a:lnTo>
                  <a:lnTo>
                    <a:pt x="4389120" y="1463040"/>
                  </a:lnTo>
                  <a:lnTo>
                    <a:pt x="0" y="1463040"/>
                  </a:lnTo>
                  <a:close/>
                </a:path>
              </a:pathLst>
            </a:custGeom>
            <a:blipFill>
              <a:blip r:embed="rId5">
                <a:alphaModFix amt="0"/>
              </a:blip>
              <a:stretch>
                <a:fillRect l="0" t="-8455" r="0" b="-8455"/>
              </a:stretch>
            </a:blipFill>
          </p:spPr>
        </p:sp>
        <p:sp>
          <p:nvSpPr>
            <p:cNvPr name="TextBox 62" id="62"/>
            <p:cNvSpPr txBox="true"/>
            <p:nvPr/>
          </p:nvSpPr>
          <p:spPr>
            <a:xfrm>
              <a:off x="0" y="-47625"/>
              <a:ext cx="4389120" cy="1510665"/>
            </a:xfrm>
            <a:prstGeom prst="rect">
              <a:avLst/>
            </a:prstGeom>
          </p:spPr>
          <p:txBody>
            <a:bodyPr anchor="ctr" rtlCol="false" tIns="0" lIns="0" bIns="0" rIns="0"/>
            <a:lstStyle/>
            <a:p>
              <a:pPr algn="l">
                <a:lnSpc>
                  <a:spcPts val="2879"/>
                </a:lnSpc>
              </a:pPr>
              <a:r>
                <a:rPr lang="en-US" sz="2000" i="true">
                  <a:solidFill>
                    <a:srgbClr val="76236C"/>
                  </a:solidFill>
                  <a:latin typeface="Georgia Italics"/>
                  <a:ea typeface="Georgia Italics"/>
                  <a:cs typeface="Georgia Italics"/>
                  <a:sym typeface="Georgia Italics"/>
                </a:rPr>
                <a:t>Lor</a:t>
              </a:r>
              <a:r>
                <a:rPr lang="en-US" sz="2000" i="true">
                  <a:solidFill>
                    <a:srgbClr val="76236C"/>
                  </a:solidFill>
                  <a:latin typeface="Georgia Italics"/>
                  <a:ea typeface="Georgia Italics"/>
                  <a:cs typeface="Georgia Italics"/>
                  <a:sym typeface="Georgia Italics"/>
                </a:rPr>
                <a:t>em ipsum dolor sit amet, consectetur adipiscing elit</a:t>
              </a:r>
            </a:p>
          </p:txBody>
        </p:sp>
      </p:grpSp>
      <p:grpSp>
        <p:nvGrpSpPr>
          <p:cNvPr name="Group 63" id="63"/>
          <p:cNvGrpSpPr/>
          <p:nvPr/>
        </p:nvGrpSpPr>
        <p:grpSpPr>
          <a:xfrm rot="0">
            <a:off x="1276350" y="6031230"/>
            <a:ext cx="4945380" cy="2842260"/>
            <a:chOff x="0" y="0"/>
            <a:chExt cx="6593840" cy="3789680"/>
          </a:xfrm>
        </p:grpSpPr>
        <p:sp>
          <p:nvSpPr>
            <p:cNvPr name="Freeform 64" id="64"/>
            <p:cNvSpPr/>
            <p:nvPr/>
          </p:nvSpPr>
          <p:spPr>
            <a:xfrm flipH="false" flipV="false" rot="0">
              <a:off x="5080" y="5080"/>
              <a:ext cx="6583680" cy="3779520"/>
            </a:xfrm>
            <a:custGeom>
              <a:avLst/>
              <a:gdLst/>
              <a:ahLst/>
              <a:cxnLst/>
              <a:rect r="r" b="b" t="t" l="l"/>
              <a:pathLst>
                <a:path h="3779520" w="6583680">
                  <a:moveTo>
                    <a:pt x="0" y="0"/>
                  </a:moveTo>
                  <a:lnTo>
                    <a:pt x="6583680" y="0"/>
                  </a:lnTo>
                  <a:lnTo>
                    <a:pt x="6583680" y="3779520"/>
                  </a:lnTo>
                  <a:lnTo>
                    <a:pt x="0" y="3779520"/>
                  </a:lnTo>
                  <a:close/>
                </a:path>
              </a:pathLst>
            </a:custGeom>
            <a:solidFill>
              <a:srgbClr val="FFFFFF">
                <a:alpha val="0"/>
              </a:srgbClr>
            </a:solidFill>
          </p:spPr>
        </p:sp>
        <p:sp>
          <p:nvSpPr>
            <p:cNvPr name="Freeform 65" id="65"/>
            <p:cNvSpPr/>
            <p:nvPr/>
          </p:nvSpPr>
          <p:spPr>
            <a:xfrm flipH="false" flipV="false" rot="0">
              <a:off x="0" y="0"/>
              <a:ext cx="6593840" cy="3789680"/>
            </a:xfrm>
            <a:custGeom>
              <a:avLst/>
              <a:gdLst/>
              <a:ahLst/>
              <a:cxnLst/>
              <a:rect r="r" b="b" t="t" l="l"/>
              <a:pathLst>
                <a:path h="3789680" w="6593840">
                  <a:moveTo>
                    <a:pt x="5080" y="0"/>
                  </a:moveTo>
                  <a:lnTo>
                    <a:pt x="6588760" y="0"/>
                  </a:lnTo>
                  <a:cubicBezTo>
                    <a:pt x="6591553" y="0"/>
                    <a:pt x="6593840" y="2286"/>
                    <a:pt x="6593840" y="5080"/>
                  </a:cubicBezTo>
                  <a:lnTo>
                    <a:pt x="6593840" y="3784600"/>
                  </a:lnTo>
                  <a:cubicBezTo>
                    <a:pt x="6593840" y="3787394"/>
                    <a:pt x="6591553" y="3789680"/>
                    <a:pt x="6588760" y="3789680"/>
                  </a:cubicBezTo>
                  <a:lnTo>
                    <a:pt x="5080" y="3789680"/>
                  </a:lnTo>
                  <a:cubicBezTo>
                    <a:pt x="2286" y="3789680"/>
                    <a:pt x="0" y="3787394"/>
                    <a:pt x="0" y="3784600"/>
                  </a:cubicBezTo>
                  <a:lnTo>
                    <a:pt x="0" y="5080"/>
                  </a:lnTo>
                  <a:cubicBezTo>
                    <a:pt x="0" y="2286"/>
                    <a:pt x="2286" y="0"/>
                    <a:pt x="5080" y="0"/>
                  </a:cubicBezTo>
                  <a:moveTo>
                    <a:pt x="5080" y="10160"/>
                  </a:moveTo>
                  <a:lnTo>
                    <a:pt x="5080" y="5080"/>
                  </a:lnTo>
                  <a:lnTo>
                    <a:pt x="10160" y="5080"/>
                  </a:lnTo>
                  <a:lnTo>
                    <a:pt x="10160" y="3784600"/>
                  </a:lnTo>
                  <a:lnTo>
                    <a:pt x="5080" y="3784600"/>
                  </a:lnTo>
                  <a:lnTo>
                    <a:pt x="5080" y="3779520"/>
                  </a:lnTo>
                  <a:lnTo>
                    <a:pt x="6588760" y="3779520"/>
                  </a:lnTo>
                  <a:lnTo>
                    <a:pt x="6588760" y="3784600"/>
                  </a:lnTo>
                  <a:lnTo>
                    <a:pt x="6583680" y="3784600"/>
                  </a:lnTo>
                  <a:lnTo>
                    <a:pt x="6583680" y="5080"/>
                  </a:lnTo>
                  <a:lnTo>
                    <a:pt x="6588760" y="5080"/>
                  </a:lnTo>
                  <a:lnTo>
                    <a:pt x="6588760" y="10160"/>
                  </a:lnTo>
                  <a:lnTo>
                    <a:pt x="5080" y="10160"/>
                  </a:lnTo>
                  <a:close/>
                </a:path>
              </a:pathLst>
            </a:custGeom>
            <a:solidFill>
              <a:srgbClr val="FFFFFF">
                <a:alpha val="1176"/>
              </a:srgbClr>
            </a:solidFill>
          </p:spPr>
        </p:sp>
      </p:grpSp>
      <p:grpSp>
        <p:nvGrpSpPr>
          <p:cNvPr name="Group 66" id="66"/>
          <p:cNvGrpSpPr/>
          <p:nvPr/>
        </p:nvGrpSpPr>
        <p:grpSpPr>
          <a:xfrm rot="0">
            <a:off x="1645920" y="6492240"/>
            <a:ext cx="1005840" cy="1005840"/>
            <a:chOff x="0" y="0"/>
            <a:chExt cx="1341120" cy="1341120"/>
          </a:xfrm>
        </p:grpSpPr>
        <p:sp>
          <p:nvSpPr>
            <p:cNvPr name="Freeform 67" id="67" descr="preencoded.png"/>
            <p:cNvSpPr/>
            <p:nvPr/>
          </p:nvSpPr>
          <p:spPr>
            <a:xfrm flipH="false" flipV="false" rot="0">
              <a:off x="0" y="0"/>
              <a:ext cx="1341120" cy="1341120"/>
            </a:xfrm>
            <a:custGeom>
              <a:avLst/>
              <a:gdLst/>
              <a:ahLst/>
              <a:cxnLst/>
              <a:rect r="r" b="b" t="t" l="l"/>
              <a:pathLst>
                <a:path h="1341120" w="1341120">
                  <a:moveTo>
                    <a:pt x="0" y="0"/>
                  </a:moveTo>
                  <a:lnTo>
                    <a:pt x="1341120" y="0"/>
                  </a:lnTo>
                  <a:lnTo>
                    <a:pt x="1341120" y="1341120"/>
                  </a:lnTo>
                  <a:lnTo>
                    <a:pt x="0" y="1341120"/>
                  </a:lnTo>
                  <a:lnTo>
                    <a:pt x="0" y="0"/>
                  </a:lnTo>
                  <a:close/>
                </a:path>
              </a:pathLst>
            </a:custGeom>
            <a:blipFill>
              <a:blip r:embed="rId7"/>
              <a:stretch>
                <a:fillRect l="0" t="0" r="0" b="0"/>
              </a:stretch>
            </a:blipFill>
          </p:spPr>
        </p:sp>
      </p:grpSp>
      <p:grpSp>
        <p:nvGrpSpPr>
          <p:cNvPr name="Group 68" id="68"/>
          <p:cNvGrpSpPr/>
          <p:nvPr/>
        </p:nvGrpSpPr>
        <p:grpSpPr>
          <a:xfrm rot="0">
            <a:off x="2834640" y="6400800"/>
            <a:ext cx="3291840" cy="457200"/>
            <a:chOff x="0" y="0"/>
            <a:chExt cx="4389120" cy="609600"/>
          </a:xfrm>
        </p:grpSpPr>
        <p:sp>
          <p:nvSpPr>
            <p:cNvPr name="Freeform 69" id="69"/>
            <p:cNvSpPr/>
            <p:nvPr/>
          </p:nvSpPr>
          <p:spPr>
            <a:xfrm flipH="false" flipV="false" rot="0">
              <a:off x="0" y="0"/>
              <a:ext cx="4389120" cy="609600"/>
            </a:xfrm>
            <a:custGeom>
              <a:avLst/>
              <a:gdLst/>
              <a:ahLst/>
              <a:cxnLst/>
              <a:rect r="r" b="b" t="t" l="l"/>
              <a:pathLst>
                <a:path h="609600" w="4389120">
                  <a:moveTo>
                    <a:pt x="0" y="0"/>
                  </a:moveTo>
                  <a:lnTo>
                    <a:pt x="4389120" y="0"/>
                  </a:lnTo>
                  <a:lnTo>
                    <a:pt x="4389120" y="609600"/>
                  </a:lnTo>
                  <a:lnTo>
                    <a:pt x="0" y="609600"/>
                  </a:lnTo>
                  <a:close/>
                </a:path>
              </a:pathLst>
            </a:custGeom>
            <a:blipFill>
              <a:blip r:embed="rId5">
                <a:alphaModFix amt="0"/>
              </a:blip>
              <a:stretch>
                <a:fillRect l="0" t="-90292" r="0" b="-90292"/>
              </a:stretch>
            </a:blipFill>
          </p:spPr>
        </p:sp>
        <p:sp>
          <p:nvSpPr>
            <p:cNvPr name="TextBox 70" id="70"/>
            <p:cNvSpPr txBox="true"/>
            <p:nvPr/>
          </p:nvSpPr>
          <p:spPr>
            <a:xfrm>
              <a:off x="0" y="-9525"/>
              <a:ext cx="4389120" cy="619125"/>
            </a:xfrm>
            <a:prstGeom prst="rect">
              <a:avLst/>
            </a:prstGeom>
          </p:spPr>
          <p:txBody>
            <a:bodyPr anchor="ctr" rtlCol="false" tIns="0" lIns="0" bIns="0" rIns="0"/>
            <a:lstStyle/>
            <a:p>
              <a:pPr algn="l">
                <a:lnSpc>
                  <a:spcPts val="2400"/>
                </a:lnSpc>
              </a:pPr>
              <a:r>
                <a:rPr lang="en-US" sz="2000" b="true">
                  <a:solidFill>
                    <a:srgbClr val="FFFFFF"/>
                  </a:solidFill>
                  <a:latin typeface="Arial Bold"/>
                  <a:ea typeface="Arial Bold"/>
                  <a:cs typeface="Arial Bold"/>
                  <a:sym typeface="Arial Bold"/>
                </a:rPr>
                <a:t>Titu</a:t>
              </a:r>
              <a:r>
                <a:rPr lang="en-US" b="true" sz="2000">
                  <a:solidFill>
                    <a:srgbClr val="FFFFFF"/>
                  </a:solidFill>
                  <a:latin typeface="Arial Bold"/>
                  <a:ea typeface="Arial Bold"/>
                  <a:cs typeface="Arial Bold"/>
                  <a:sym typeface="Arial Bold"/>
                </a:rPr>
                <a:t>lo</a:t>
              </a:r>
            </a:p>
          </p:txBody>
        </p:sp>
      </p:grpSp>
      <p:grpSp>
        <p:nvGrpSpPr>
          <p:cNvPr name="Group 71" id="71"/>
          <p:cNvGrpSpPr/>
          <p:nvPr/>
        </p:nvGrpSpPr>
        <p:grpSpPr>
          <a:xfrm rot="0">
            <a:off x="2834640" y="6858000"/>
            <a:ext cx="3291840" cy="365760"/>
            <a:chOff x="0" y="0"/>
            <a:chExt cx="4389120" cy="487680"/>
          </a:xfrm>
        </p:grpSpPr>
        <p:sp>
          <p:nvSpPr>
            <p:cNvPr name="Freeform 72" id="72"/>
            <p:cNvSpPr/>
            <p:nvPr/>
          </p:nvSpPr>
          <p:spPr>
            <a:xfrm flipH="false" flipV="false" rot="0">
              <a:off x="0" y="0"/>
              <a:ext cx="4389120" cy="487680"/>
            </a:xfrm>
            <a:custGeom>
              <a:avLst/>
              <a:gdLst/>
              <a:ahLst/>
              <a:cxnLst/>
              <a:rect r="r" b="b" t="t" l="l"/>
              <a:pathLst>
                <a:path h="487680" w="4389120">
                  <a:moveTo>
                    <a:pt x="0" y="0"/>
                  </a:moveTo>
                  <a:lnTo>
                    <a:pt x="4389120" y="0"/>
                  </a:lnTo>
                  <a:lnTo>
                    <a:pt x="4389120" y="487680"/>
                  </a:lnTo>
                  <a:lnTo>
                    <a:pt x="0" y="487680"/>
                  </a:lnTo>
                  <a:close/>
                </a:path>
              </a:pathLst>
            </a:custGeom>
            <a:blipFill>
              <a:blip r:embed="rId5">
                <a:alphaModFix amt="0"/>
              </a:blip>
              <a:stretch>
                <a:fillRect l="0" t="-125365" r="0" b="-125365"/>
              </a:stretch>
            </a:blipFill>
          </p:spPr>
        </p:sp>
        <p:sp>
          <p:nvSpPr>
            <p:cNvPr name="TextBox 73" id="73"/>
            <p:cNvSpPr txBox="true"/>
            <p:nvPr/>
          </p:nvSpPr>
          <p:spPr>
            <a:xfrm>
              <a:off x="0" y="-19050"/>
              <a:ext cx="4389120" cy="506730"/>
            </a:xfrm>
            <a:prstGeom prst="rect">
              <a:avLst/>
            </a:prstGeom>
          </p:spPr>
          <p:txBody>
            <a:bodyPr anchor="ctr" rtlCol="false" tIns="0" lIns="0" bIns="0" rIns="0"/>
            <a:lstStyle/>
            <a:p>
              <a:pPr algn="l">
                <a:lnSpc>
                  <a:spcPts val="1920"/>
                </a:lnSpc>
              </a:pPr>
              <a:r>
                <a:rPr lang="en-US" sz="1600">
                  <a:solidFill>
                    <a:srgbClr val="5C0253"/>
                  </a:solidFill>
                  <a:latin typeface="Arial"/>
                  <a:ea typeface="Arial"/>
                  <a:cs typeface="Arial"/>
                  <a:sym typeface="Arial"/>
                </a:rPr>
                <a:t>Sub</a:t>
              </a:r>
              <a:r>
                <a:rPr lang="en-US" sz="1600">
                  <a:solidFill>
                    <a:srgbClr val="5C0253"/>
                  </a:solidFill>
                  <a:latin typeface="Arial"/>
                  <a:ea typeface="Arial"/>
                  <a:cs typeface="Arial"/>
                  <a:sym typeface="Arial"/>
                </a:rPr>
                <a:t>título</a:t>
              </a:r>
            </a:p>
          </p:txBody>
        </p:sp>
      </p:grpSp>
      <p:grpSp>
        <p:nvGrpSpPr>
          <p:cNvPr name="Group 74" id="74"/>
          <p:cNvGrpSpPr/>
          <p:nvPr/>
        </p:nvGrpSpPr>
        <p:grpSpPr>
          <a:xfrm rot="0">
            <a:off x="2834640" y="7351776"/>
            <a:ext cx="3291840" cy="1097280"/>
            <a:chOff x="0" y="0"/>
            <a:chExt cx="4389120" cy="1463040"/>
          </a:xfrm>
        </p:grpSpPr>
        <p:sp>
          <p:nvSpPr>
            <p:cNvPr name="Freeform 75" id="75"/>
            <p:cNvSpPr/>
            <p:nvPr/>
          </p:nvSpPr>
          <p:spPr>
            <a:xfrm flipH="false" flipV="false" rot="0">
              <a:off x="0" y="0"/>
              <a:ext cx="4389120" cy="1463040"/>
            </a:xfrm>
            <a:custGeom>
              <a:avLst/>
              <a:gdLst/>
              <a:ahLst/>
              <a:cxnLst/>
              <a:rect r="r" b="b" t="t" l="l"/>
              <a:pathLst>
                <a:path h="1463040" w="4389120">
                  <a:moveTo>
                    <a:pt x="0" y="0"/>
                  </a:moveTo>
                  <a:lnTo>
                    <a:pt x="4389120" y="0"/>
                  </a:lnTo>
                  <a:lnTo>
                    <a:pt x="4389120" y="1463040"/>
                  </a:lnTo>
                  <a:lnTo>
                    <a:pt x="0" y="1463040"/>
                  </a:lnTo>
                  <a:close/>
                </a:path>
              </a:pathLst>
            </a:custGeom>
            <a:blipFill>
              <a:blip r:embed="rId5">
                <a:alphaModFix amt="0"/>
              </a:blip>
              <a:stretch>
                <a:fillRect l="0" t="-8455" r="0" b="-8455"/>
              </a:stretch>
            </a:blipFill>
          </p:spPr>
        </p:sp>
        <p:sp>
          <p:nvSpPr>
            <p:cNvPr name="TextBox 76" id="76"/>
            <p:cNvSpPr txBox="true"/>
            <p:nvPr/>
          </p:nvSpPr>
          <p:spPr>
            <a:xfrm>
              <a:off x="0" y="-47625"/>
              <a:ext cx="4389120" cy="1510665"/>
            </a:xfrm>
            <a:prstGeom prst="rect">
              <a:avLst/>
            </a:prstGeom>
          </p:spPr>
          <p:txBody>
            <a:bodyPr anchor="ctr" rtlCol="false" tIns="0" lIns="0" bIns="0" rIns="0"/>
            <a:lstStyle/>
            <a:p>
              <a:pPr algn="l">
                <a:lnSpc>
                  <a:spcPts val="2879"/>
                </a:lnSpc>
              </a:pPr>
              <a:r>
                <a:rPr lang="en-US" sz="2000" i="true">
                  <a:solidFill>
                    <a:srgbClr val="76236C"/>
                  </a:solidFill>
                  <a:latin typeface="Georgia Italics"/>
                  <a:ea typeface="Georgia Italics"/>
                  <a:cs typeface="Georgia Italics"/>
                  <a:sym typeface="Georgia Italics"/>
                </a:rPr>
                <a:t>Lorem </a:t>
              </a:r>
              <a:r>
                <a:rPr lang="en-US" sz="2000" i="true">
                  <a:solidFill>
                    <a:srgbClr val="76236C"/>
                  </a:solidFill>
                  <a:latin typeface="Georgia Italics"/>
                  <a:ea typeface="Georgia Italics"/>
                  <a:cs typeface="Georgia Italics"/>
                  <a:sym typeface="Georgia Italics"/>
                </a:rPr>
                <a:t>ipsum dolor sit amet, consectetur adipiscing elit</a:t>
              </a:r>
            </a:p>
          </p:txBody>
        </p:sp>
      </p:grpSp>
      <p:grpSp>
        <p:nvGrpSpPr>
          <p:cNvPr name="Group 77" id="77"/>
          <p:cNvGrpSpPr/>
          <p:nvPr/>
        </p:nvGrpSpPr>
        <p:grpSpPr>
          <a:xfrm rot="0">
            <a:off x="6579870" y="6031230"/>
            <a:ext cx="4945380" cy="2842260"/>
            <a:chOff x="0" y="0"/>
            <a:chExt cx="6593840" cy="3789680"/>
          </a:xfrm>
        </p:grpSpPr>
        <p:sp>
          <p:nvSpPr>
            <p:cNvPr name="Freeform 78" id="78"/>
            <p:cNvSpPr/>
            <p:nvPr/>
          </p:nvSpPr>
          <p:spPr>
            <a:xfrm flipH="false" flipV="false" rot="0">
              <a:off x="5080" y="5080"/>
              <a:ext cx="6583680" cy="3779520"/>
            </a:xfrm>
            <a:custGeom>
              <a:avLst/>
              <a:gdLst/>
              <a:ahLst/>
              <a:cxnLst/>
              <a:rect r="r" b="b" t="t" l="l"/>
              <a:pathLst>
                <a:path h="3779520" w="6583680">
                  <a:moveTo>
                    <a:pt x="0" y="0"/>
                  </a:moveTo>
                  <a:lnTo>
                    <a:pt x="6583680" y="0"/>
                  </a:lnTo>
                  <a:lnTo>
                    <a:pt x="6583680" y="3779520"/>
                  </a:lnTo>
                  <a:lnTo>
                    <a:pt x="0" y="3779520"/>
                  </a:lnTo>
                  <a:close/>
                </a:path>
              </a:pathLst>
            </a:custGeom>
            <a:solidFill>
              <a:srgbClr val="FFFFFF">
                <a:alpha val="0"/>
              </a:srgbClr>
            </a:solidFill>
          </p:spPr>
        </p:sp>
        <p:sp>
          <p:nvSpPr>
            <p:cNvPr name="Freeform 79" id="79"/>
            <p:cNvSpPr/>
            <p:nvPr/>
          </p:nvSpPr>
          <p:spPr>
            <a:xfrm flipH="false" flipV="false" rot="0">
              <a:off x="0" y="0"/>
              <a:ext cx="6593840" cy="3789680"/>
            </a:xfrm>
            <a:custGeom>
              <a:avLst/>
              <a:gdLst/>
              <a:ahLst/>
              <a:cxnLst/>
              <a:rect r="r" b="b" t="t" l="l"/>
              <a:pathLst>
                <a:path h="3789680" w="6593840">
                  <a:moveTo>
                    <a:pt x="5080" y="0"/>
                  </a:moveTo>
                  <a:lnTo>
                    <a:pt x="6588760" y="0"/>
                  </a:lnTo>
                  <a:cubicBezTo>
                    <a:pt x="6591553" y="0"/>
                    <a:pt x="6593840" y="2286"/>
                    <a:pt x="6593840" y="5080"/>
                  </a:cubicBezTo>
                  <a:lnTo>
                    <a:pt x="6593840" y="3784600"/>
                  </a:lnTo>
                  <a:cubicBezTo>
                    <a:pt x="6593840" y="3787394"/>
                    <a:pt x="6591553" y="3789680"/>
                    <a:pt x="6588760" y="3789680"/>
                  </a:cubicBezTo>
                  <a:lnTo>
                    <a:pt x="5080" y="3789680"/>
                  </a:lnTo>
                  <a:cubicBezTo>
                    <a:pt x="2286" y="3789680"/>
                    <a:pt x="0" y="3787394"/>
                    <a:pt x="0" y="3784600"/>
                  </a:cubicBezTo>
                  <a:lnTo>
                    <a:pt x="0" y="5080"/>
                  </a:lnTo>
                  <a:cubicBezTo>
                    <a:pt x="0" y="2286"/>
                    <a:pt x="2286" y="0"/>
                    <a:pt x="5080" y="0"/>
                  </a:cubicBezTo>
                  <a:moveTo>
                    <a:pt x="5080" y="10160"/>
                  </a:moveTo>
                  <a:lnTo>
                    <a:pt x="5080" y="5080"/>
                  </a:lnTo>
                  <a:lnTo>
                    <a:pt x="10160" y="5080"/>
                  </a:lnTo>
                  <a:lnTo>
                    <a:pt x="10160" y="3784600"/>
                  </a:lnTo>
                  <a:lnTo>
                    <a:pt x="5080" y="3784600"/>
                  </a:lnTo>
                  <a:lnTo>
                    <a:pt x="5080" y="3779520"/>
                  </a:lnTo>
                  <a:lnTo>
                    <a:pt x="6588760" y="3779520"/>
                  </a:lnTo>
                  <a:lnTo>
                    <a:pt x="6588760" y="3784600"/>
                  </a:lnTo>
                  <a:lnTo>
                    <a:pt x="6583680" y="3784600"/>
                  </a:lnTo>
                  <a:lnTo>
                    <a:pt x="6583680" y="5080"/>
                  </a:lnTo>
                  <a:lnTo>
                    <a:pt x="6588760" y="5080"/>
                  </a:lnTo>
                  <a:lnTo>
                    <a:pt x="6588760" y="10160"/>
                  </a:lnTo>
                  <a:lnTo>
                    <a:pt x="5080" y="10160"/>
                  </a:lnTo>
                  <a:close/>
                </a:path>
              </a:pathLst>
            </a:custGeom>
            <a:solidFill>
              <a:srgbClr val="FFFFFF">
                <a:alpha val="1176"/>
              </a:srgbClr>
            </a:solidFill>
          </p:spPr>
        </p:sp>
      </p:grpSp>
      <p:grpSp>
        <p:nvGrpSpPr>
          <p:cNvPr name="Group 80" id="80"/>
          <p:cNvGrpSpPr/>
          <p:nvPr/>
        </p:nvGrpSpPr>
        <p:grpSpPr>
          <a:xfrm rot="0">
            <a:off x="6949440" y="6492240"/>
            <a:ext cx="1005840" cy="1005840"/>
            <a:chOff x="0" y="0"/>
            <a:chExt cx="1341120" cy="1341120"/>
          </a:xfrm>
        </p:grpSpPr>
        <p:sp>
          <p:nvSpPr>
            <p:cNvPr name="Freeform 81" id="81" descr="preencoded.png"/>
            <p:cNvSpPr/>
            <p:nvPr/>
          </p:nvSpPr>
          <p:spPr>
            <a:xfrm flipH="false" flipV="false" rot="0">
              <a:off x="0" y="0"/>
              <a:ext cx="1341120" cy="1341120"/>
            </a:xfrm>
            <a:custGeom>
              <a:avLst/>
              <a:gdLst/>
              <a:ahLst/>
              <a:cxnLst/>
              <a:rect r="r" b="b" t="t" l="l"/>
              <a:pathLst>
                <a:path h="1341120" w="1341120">
                  <a:moveTo>
                    <a:pt x="0" y="0"/>
                  </a:moveTo>
                  <a:lnTo>
                    <a:pt x="1341120" y="0"/>
                  </a:lnTo>
                  <a:lnTo>
                    <a:pt x="1341120" y="1341120"/>
                  </a:lnTo>
                  <a:lnTo>
                    <a:pt x="0" y="1341120"/>
                  </a:lnTo>
                  <a:lnTo>
                    <a:pt x="0" y="0"/>
                  </a:lnTo>
                  <a:close/>
                </a:path>
              </a:pathLst>
            </a:custGeom>
            <a:blipFill>
              <a:blip r:embed="rId6"/>
              <a:stretch>
                <a:fillRect l="0" t="0" r="0" b="0"/>
              </a:stretch>
            </a:blipFill>
          </p:spPr>
        </p:sp>
      </p:grpSp>
      <p:grpSp>
        <p:nvGrpSpPr>
          <p:cNvPr name="Group 82" id="82"/>
          <p:cNvGrpSpPr/>
          <p:nvPr/>
        </p:nvGrpSpPr>
        <p:grpSpPr>
          <a:xfrm rot="0">
            <a:off x="8138160" y="6400800"/>
            <a:ext cx="3291840" cy="457200"/>
            <a:chOff x="0" y="0"/>
            <a:chExt cx="4389120" cy="609600"/>
          </a:xfrm>
        </p:grpSpPr>
        <p:sp>
          <p:nvSpPr>
            <p:cNvPr name="Freeform 83" id="83"/>
            <p:cNvSpPr/>
            <p:nvPr/>
          </p:nvSpPr>
          <p:spPr>
            <a:xfrm flipH="false" flipV="false" rot="0">
              <a:off x="0" y="0"/>
              <a:ext cx="4389120" cy="609600"/>
            </a:xfrm>
            <a:custGeom>
              <a:avLst/>
              <a:gdLst/>
              <a:ahLst/>
              <a:cxnLst/>
              <a:rect r="r" b="b" t="t" l="l"/>
              <a:pathLst>
                <a:path h="609600" w="4389120">
                  <a:moveTo>
                    <a:pt x="0" y="0"/>
                  </a:moveTo>
                  <a:lnTo>
                    <a:pt x="4389120" y="0"/>
                  </a:lnTo>
                  <a:lnTo>
                    <a:pt x="4389120" y="609600"/>
                  </a:lnTo>
                  <a:lnTo>
                    <a:pt x="0" y="609600"/>
                  </a:lnTo>
                  <a:close/>
                </a:path>
              </a:pathLst>
            </a:custGeom>
            <a:blipFill>
              <a:blip r:embed="rId5">
                <a:alphaModFix amt="0"/>
              </a:blip>
              <a:stretch>
                <a:fillRect l="0" t="-90292" r="0" b="-90292"/>
              </a:stretch>
            </a:blipFill>
          </p:spPr>
        </p:sp>
        <p:sp>
          <p:nvSpPr>
            <p:cNvPr name="TextBox 84" id="84"/>
            <p:cNvSpPr txBox="true"/>
            <p:nvPr/>
          </p:nvSpPr>
          <p:spPr>
            <a:xfrm>
              <a:off x="0" y="-9525"/>
              <a:ext cx="4389120" cy="619125"/>
            </a:xfrm>
            <a:prstGeom prst="rect">
              <a:avLst/>
            </a:prstGeom>
          </p:spPr>
          <p:txBody>
            <a:bodyPr anchor="ctr" rtlCol="false" tIns="0" lIns="0" bIns="0" rIns="0"/>
            <a:lstStyle/>
            <a:p>
              <a:pPr algn="l">
                <a:lnSpc>
                  <a:spcPts val="2400"/>
                </a:lnSpc>
              </a:pPr>
              <a:r>
                <a:rPr lang="en-US" sz="2000" b="true">
                  <a:solidFill>
                    <a:srgbClr val="FFFFFF"/>
                  </a:solidFill>
                  <a:latin typeface="Arial Bold"/>
                  <a:ea typeface="Arial Bold"/>
                  <a:cs typeface="Arial Bold"/>
                  <a:sym typeface="Arial Bold"/>
                </a:rPr>
                <a:t>Titu</a:t>
              </a:r>
              <a:r>
                <a:rPr lang="en-US" b="true" sz="2000">
                  <a:solidFill>
                    <a:srgbClr val="FFFFFF"/>
                  </a:solidFill>
                  <a:latin typeface="Arial Bold"/>
                  <a:ea typeface="Arial Bold"/>
                  <a:cs typeface="Arial Bold"/>
                  <a:sym typeface="Arial Bold"/>
                </a:rPr>
                <a:t>lo</a:t>
              </a:r>
            </a:p>
          </p:txBody>
        </p:sp>
      </p:grpSp>
      <p:grpSp>
        <p:nvGrpSpPr>
          <p:cNvPr name="Group 85" id="85"/>
          <p:cNvGrpSpPr/>
          <p:nvPr/>
        </p:nvGrpSpPr>
        <p:grpSpPr>
          <a:xfrm rot="0">
            <a:off x="8138160" y="6858000"/>
            <a:ext cx="3291840" cy="365760"/>
            <a:chOff x="0" y="0"/>
            <a:chExt cx="4389120" cy="487680"/>
          </a:xfrm>
        </p:grpSpPr>
        <p:sp>
          <p:nvSpPr>
            <p:cNvPr name="Freeform 86" id="86"/>
            <p:cNvSpPr/>
            <p:nvPr/>
          </p:nvSpPr>
          <p:spPr>
            <a:xfrm flipH="false" flipV="false" rot="0">
              <a:off x="0" y="0"/>
              <a:ext cx="4389120" cy="487680"/>
            </a:xfrm>
            <a:custGeom>
              <a:avLst/>
              <a:gdLst/>
              <a:ahLst/>
              <a:cxnLst/>
              <a:rect r="r" b="b" t="t" l="l"/>
              <a:pathLst>
                <a:path h="487680" w="4389120">
                  <a:moveTo>
                    <a:pt x="0" y="0"/>
                  </a:moveTo>
                  <a:lnTo>
                    <a:pt x="4389120" y="0"/>
                  </a:lnTo>
                  <a:lnTo>
                    <a:pt x="4389120" y="487680"/>
                  </a:lnTo>
                  <a:lnTo>
                    <a:pt x="0" y="487680"/>
                  </a:lnTo>
                  <a:close/>
                </a:path>
              </a:pathLst>
            </a:custGeom>
            <a:blipFill>
              <a:blip r:embed="rId5">
                <a:alphaModFix amt="0"/>
              </a:blip>
              <a:stretch>
                <a:fillRect l="0" t="-125365" r="0" b="-125365"/>
              </a:stretch>
            </a:blipFill>
          </p:spPr>
        </p:sp>
        <p:sp>
          <p:nvSpPr>
            <p:cNvPr name="TextBox 87" id="87"/>
            <p:cNvSpPr txBox="true"/>
            <p:nvPr/>
          </p:nvSpPr>
          <p:spPr>
            <a:xfrm>
              <a:off x="0" y="-19050"/>
              <a:ext cx="4389120" cy="506730"/>
            </a:xfrm>
            <a:prstGeom prst="rect">
              <a:avLst/>
            </a:prstGeom>
          </p:spPr>
          <p:txBody>
            <a:bodyPr anchor="ctr" rtlCol="false" tIns="0" lIns="0" bIns="0" rIns="0"/>
            <a:lstStyle/>
            <a:p>
              <a:pPr algn="l">
                <a:lnSpc>
                  <a:spcPts val="1920"/>
                </a:lnSpc>
              </a:pPr>
              <a:r>
                <a:rPr lang="en-US" sz="1600">
                  <a:solidFill>
                    <a:srgbClr val="5C0253"/>
                  </a:solidFill>
                  <a:latin typeface="Arial"/>
                  <a:ea typeface="Arial"/>
                  <a:cs typeface="Arial"/>
                  <a:sym typeface="Arial"/>
                </a:rPr>
                <a:t>Sub</a:t>
              </a:r>
              <a:r>
                <a:rPr lang="en-US" sz="1600">
                  <a:solidFill>
                    <a:srgbClr val="5C0253"/>
                  </a:solidFill>
                  <a:latin typeface="Arial"/>
                  <a:ea typeface="Arial"/>
                  <a:cs typeface="Arial"/>
                  <a:sym typeface="Arial"/>
                </a:rPr>
                <a:t>título</a:t>
              </a:r>
            </a:p>
          </p:txBody>
        </p:sp>
      </p:grpSp>
      <p:grpSp>
        <p:nvGrpSpPr>
          <p:cNvPr name="Group 88" id="88"/>
          <p:cNvGrpSpPr/>
          <p:nvPr/>
        </p:nvGrpSpPr>
        <p:grpSpPr>
          <a:xfrm rot="0">
            <a:off x="8138160" y="7351776"/>
            <a:ext cx="3291840" cy="1097280"/>
            <a:chOff x="0" y="0"/>
            <a:chExt cx="4389120" cy="1463040"/>
          </a:xfrm>
        </p:grpSpPr>
        <p:sp>
          <p:nvSpPr>
            <p:cNvPr name="Freeform 89" id="89"/>
            <p:cNvSpPr/>
            <p:nvPr/>
          </p:nvSpPr>
          <p:spPr>
            <a:xfrm flipH="false" flipV="false" rot="0">
              <a:off x="0" y="0"/>
              <a:ext cx="4389120" cy="1463040"/>
            </a:xfrm>
            <a:custGeom>
              <a:avLst/>
              <a:gdLst/>
              <a:ahLst/>
              <a:cxnLst/>
              <a:rect r="r" b="b" t="t" l="l"/>
              <a:pathLst>
                <a:path h="1463040" w="4389120">
                  <a:moveTo>
                    <a:pt x="0" y="0"/>
                  </a:moveTo>
                  <a:lnTo>
                    <a:pt x="4389120" y="0"/>
                  </a:lnTo>
                  <a:lnTo>
                    <a:pt x="4389120" y="1463040"/>
                  </a:lnTo>
                  <a:lnTo>
                    <a:pt x="0" y="1463040"/>
                  </a:lnTo>
                  <a:close/>
                </a:path>
              </a:pathLst>
            </a:custGeom>
            <a:blipFill>
              <a:blip r:embed="rId5">
                <a:alphaModFix amt="0"/>
              </a:blip>
              <a:stretch>
                <a:fillRect l="0" t="-8455" r="0" b="-8455"/>
              </a:stretch>
            </a:blipFill>
          </p:spPr>
        </p:sp>
        <p:sp>
          <p:nvSpPr>
            <p:cNvPr name="TextBox 90" id="90"/>
            <p:cNvSpPr txBox="true"/>
            <p:nvPr/>
          </p:nvSpPr>
          <p:spPr>
            <a:xfrm>
              <a:off x="0" y="-47625"/>
              <a:ext cx="4389120" cy="1510665"/>
            </a:xfrm>
            <a:prstGeom prst="rect">
              <a:avLst/>
            </a:prstGeom>
          </p:spPr>
          <p:txBody>
            <a:bodyPr anchor="ctr" rtlCol="false" tIns="0" lIns="0" bIns="0" rIns="0"/>
            <a:lstStyle/>
            <a:p>
              <a:pPr algn="l">
                <a:lnSpc>
                  <a:spcPts val="2879"/>
                </a:lnSpc>
              </a:pPr>
              <a:r>
                <a:rPr lang="en-US" sz="2000" i="true">
                  <a:solidFill>
                    <a:srgbClr val="76236C"/>
                  </a:solidFill>
                  <a:latin typeface="Georgia Italics"/>
                  <a:ea typeface="Georgia Italics"/>
                  <a:cs typeface="Georgia Italics"/>
                  <a:sym typeface="Georgia Italics"/>
                </a:rPr>
                <a:t>Lorem ipsum</a:t>
              </a:r>
              <a:r>
                <a:rPr lang="en-US" sz="2000" i="true">
                  <a:solidFill>
                    <a:srgbClr val="76236C"/>
                  </a:solidFill>
                  <a:latin typeface="Georgia Italics"/>
                  <a:ea typeface="Georgia Italics"/>
                  <a:cs typeface="Georgia Italics"/>
                  <a:sym typeface="Georgia Italics"/>
                </a:rPr>
                <a:t> dolor sit amet, consectetur adipiscing elit</a:t>
              </a:r>
            </a:p>
          </p:txBody>
        </p:sp>
      </p:grpSp>
      <p:grpSp>
        <p:nvGrpSpPr>
          <p:cNvPr name="Group 91" id="91"/>
          <p:cNvGrpSpPr/>
          <p:nvPr/>
        </p:nvGrpSpPr>
        <p:grpSpPr>
          <a:xfrm rot="0">
            <a:off x="11883390" y="6031230"/>
            <a:ext cx="4945380" cy="2842260"/>
            <a:chOff x="0" y="0"/>
            <a:chExt cx="6593840" cy="3789680"/>
          </a:xfrm>
        </p:grpSpPr>
        <p:sp>
          <p:nvSpPr>
            <p:cNvPr name="Freeform 92" id="92"/>
            <p:cNvSpPr/>
            <p:nvPr/>
          </p:nvSpPr>
          <p:spPr>
            <a:xfrm flipH="false" flipV="false" rot="0">
              <a:off x="5080" y="5080"/>
              <a:ext cx="6583680" cy="3779520"/>
            </a:xfrm>
            <a:custGeom>
              <a:avLst/>
              <a:gdLst/>
              <a:ahLst/>
              <a:cxnLst/>
              <a:rect r="r" b="b" t="t" l="l"/>
              <a:pathLst>
                <a:path h="3779520" w="6583680">
                  <a:moveTo>
                    <a:pt x="0" y="0"/>
                  </a:moveTo>
                  <a:lnTo>
                    <a:pt x="6583680" y="0"/>
                  </a:lnTo>
                  <a:lnTo>
                    <a:pt x="6583680" y="3779520"/>
                  </a:lnTo>
                  <a:lnTo>
                    <a:pt x="0" y="3779520"/>
                  </a:lnTo>
                  <a:close/>
                </a:path>
              </a:pathLst>
            </a:custGeom>
            <a:solidFill>
              <a:srgbClr val="FFFFFF">
                <a:alpha val="0"/>
              </a:srgbClr>
            </a:solidFill>
          </p:spPr>
        </p:sp>
        <p:sp>
          <p:nvSpPr>
            <p:cNvPr name="Freeform 93" id="93"/>
            <p:cNvSpPr/>
            <p:nvPr/>
          </p:nvSpPr>
          <p:spPr>
            <a:xfrm flipH="false" flipV="false" rot="0">
              <a:off x="0" y="0"/>
              <a:ext cx="6593840" cy="3789680"/>
            </a:xfrm>
            <a:custGeom>
              <a:avLst/>
              <a:gdLst/>
              <a:ahLst/>
              <a:cxnLst/>
              <a:rect r="r" b="b" t="t" l="l"/>
              <a:pathLst>
                <a:path h="3789680" w="6593840">
                  <a:moveTo>
                    <a:pt x="5080" y="0"/>
                  </a:moveTo>
                  <a:lnTo>
                    <a:pt x="6588760" y="0"/>
                  </a:lnTo>
                  <a:cubicBezTo>
                    <a:pt x="6591553" y="0"/>
                    <a:pt x="6593840" y="2286"/>
                    <a:pt x="6593840" y="5080"/>
                  </a:cubicBezTo>
                  <a:lnTo>
                    <a:pt x="6593840" y="3784600"/>
                  </a:lnTo>
                  <a:cubicBezTo>
                    <a:pt x="6593840" y="3787394"/>
                    <a:pt x="6591553" y="3789680"/>
                    <a:pt x="6588760" y="3789680"/>
                  </a:cubicBezTo>
                  <a:lnTo>
                    <a:pt x="5080" y="3789680"/>
                  </a:lnTo>
                  <a:cubicBezTo>
                    <a:pt x="2286" y="3789680"/>
                    <a:pt x="0" y="3787394"/>
                    <a:pt x="0" y="3784600"/>
                  </a:cubicBezTo>
                  <a:lnTo>
                    <a:pt x="0" y="5080"/>
                  </a:lnTo>
                  <a:cubicBezTo>
                    <a:pt x="0" y="2286"/>
                    <a:pt x="2286" y="0"/>
                    <a:pt x="5080" y="0"/>
                  </a:cubicBezTo>
                  <a:moveTo>
                    <a:pt x="5080" y="10160"/>
                  </a:moveTo>
                  <a:lnTo>
                    <a:pt x="5080" y="5080"/>
                  </a:lnTo>
                  <a:lnTo>
                    <a:pt x="10160" y="5080"/>
                  </a:lnTo>
                  <a:lnTo>
                    <a:pt x="10160" y="3784600"/>
                  </a:lnTo>
                  <a:lnTo>
                    <a:pt x="5080" y="3784600"/>
                  </a:lnTo>
                  <a:lnTo>
                    <a:pt x="5080" y="3779520"/>
                  </a:lnTo>
                  <a:lnTo>
                    <a:pt x="6588760" y="3779520"/>
                  </a:lnTo>
                  <a:lnTo>
                    <a:pt x="6588760" y="3784600"/>
                  </a:lnTo>
                  <a:lnTo>
                    <a:pt x="6583680" y="3784600"/>
                  </a:lnTo>
                  <a:lnTo>
                    <a:pt x="6583680" y="5080"/>
                  </a:lnTo>
                  <a:lnTo>
                    <a:pt x="6588760" y="5080"/>
                  </a:lnTo>
                  <a:lnTo>
                    <a:pt x="6588760" y="10160"/>
                  </a:lnTo>
                  <a:lnTo>
                    <a:pt x="5080" y="10160"/>
                  </a:lnTo>
                  <a:close/>
                </a:path>
              </a:pathLst>
            </a:custGeom>
            <a:solidFill>
              <a:srgbClr val="FFFFFF">
                <a:alpha val="1176"/>
              </a:srgbClr>
            </a:solidFill>
          </p:spPr>
        </p:sp>
      </p:grpSp>
      <p:grpSp>
        <p:nvGrpSpPr>
          <p:cNvPr name="Group 94" id="94"/>
          <p:cNvGrpSpPr/>
          <p:nvPr/>
        </p:nvGrpSpPr>
        <p:grpSpPr>
          <a:xfrm rot="0">
            <a:off x="12252960" y="6492240"/>
            <a:ext cx="1005840" cy="1005840"/>
            <a:chOff x="0" y="0"/>
            <a:chExt cx="1341120" cy="1341120"/>
          </a:xfrm>
        </p:grpSpPr>
        <p:sp>
          <p:nvSpPr>
            <p:cNvPr name="Freeform 95" id="95" descr="preencoded.png"/>
            <p:cNvSpPr/>
            <p:nvPr/>
          </p:nvSpPr>
          <p:spPr>
            <a:xfrm flipH="false" flipV="false" rot="0">
              <a:off x="0" y="0"/>
              <a:ext cx="1341120" cy="1341120"/>
            </a:xfrm>
            <a:custGeom>
              <a:avLst/>
              <a:gdLst/>
              <a:ahLst/>
              <a:cxnLst/>
              <a:rect r="r" b="b" t="t" l="l"/>
              <a:pathLst>
                <a:path h="1341120" w="1341120">
                  <a:moveTo>
                    <a:pt x="0" y="0"/>
                  </a:moveTo>
                  <a:lnTo>
                    <a:pt x="1341120" y="0"/>
                  </a:lnTo>
                  <a:lnTo>
                    <a:pt x="1341120" y="1341120"/>
                  </a:lnTo>
                  <a:lnTo>
                    <a:pt x="0" y="1341120"/>
                  </a:lnTo>
                  <a:lnTo>
                    <a:pt x="0" y="0"/>
                  </a:lnTo>
                  <a:close/>
                </a:path>
              </a:pathLst>
            </a:custGeom>
            <a:blipFill>
              <a:blip r:embed="rId7"/>
              <a:stretch>
                <a:fillRect l="0" t="0" r="0" b="0"/>
              </a:stretch>
            </a:blipFill>
          </p:spPr>
        </p:sp>
      </p:grpSp>
      <p:grpSp>
        <p:nvGrpSpPr>
          <p:cNvPr name="Group 96" id="96"/>
          <p:cNvGrpSpPr/>
          <p:nvPr/>
        </p:nvGrpSpPr>
        <p:grpSpPr>
          <a:xfrm rot="0">
            <a:off x="13441680" y="6400800"/>
            <a:ext cx="3291840" cy="457200"/>
            <a:chOff x="0" y="0"/>
            <a:chExt cx="4389120" cy="609600"/>
          </a:xfrm>
        </p:grpSpPr>
        <p:sp>
          <p:nvSpPr>
            <p:cNvPr name="Freeform 97" id="97"/>
            <p:cNvSpPr/>
            <p:nvPr/>
          </p:nvSpPr>
          <p:spPr>
            <a:xfrm flipH="false" flipV="false" rot="0">
              <a:off x="0" y="0"/>
              <a:ext cx="4389120" cy="609600"/>
            </a:xfrm>
            <a:custGeom>
              <a:avLst/>
              <a:gdLst/>
              <a:ahLst/>
              <a:cxnLst/>
              <a:rect r="r" b="b" t="t" l="l"/>
              <a:pathLst>
                <a:path h="609600" w="4389120">
                  <a:moveTo>
                    <a:pt x="0" y="0"/>
                  </a:moveTo>
                  <a:lnTo>
                    <a:pt x="4389120" y="0"/>
                  </a:lnTo>
                  <a:lnTo>
                    <a:pt x="4389120" y="609600"/>
                  </a:lnTo>
                  <a:lnTo>
                    <a:pt x="0" y="609600"/>
                  </a:lnTo>
                  <a:close/>
                </a:path>
              </a:pathLst>
            </a:custGeom>
            <a:blipFill>
              <a:blip r:embed="rId5">
                <a:alphaModFix amt="0"/>
              </a:blip>
              <a:stretch>
                <a:fillRect l="0" t="-90292" r="0" b="-90292"/>
              </a:stretch>
            </a:blipFill>
          </p:spPr>
        </p:sp>
        <p:sp>
          <p:nvSpPr>
            <p:cNvPr name="TextBox 98" id="98"/>
            <p:cNvSpPr txBox="true"/>
            <p:nvPr/>
          </p:nvSpPr>
          <p:spPr>
            <a:xfrm>
              <a:off x="0" y="-9525"/>
              <a:ext cx="4389120" cy="619125"/>
            </a:xfrm>
            <a:prstGeom prst="rect">
              <a:avLst/>
            </a:prstGeom>
          </p:spPr>
          <p:txBody>
            <a:bodyPr anchor="ctr" rtlCol="false" tIns="0" lIns="0" bIns="0" rIns="0"/>
            <a:lstStyle/>
            <a:p>
              <a:pPr algn="l">
                <a:lnSpc>
                  <a:spcPts val="2400"/>
                </a:lnSpc>
              </a:pPr>
              <a:r>
                <a:rPr lang="en-US" sz="2000" b="true">
                  <a:solidFill>
                    <a:srgbClr val="FFFFFF"/>
                  </a:solidFill>
                  <a:latin typeface="Arial Bold"/>
                  <a:ea typeface="Arial Bold"/>
                  <a:cs typeface="Arial Bold"/>
                  <a:sym typeface="Arial Bold"/>
                </a:rPr>
                <a:t>Titu</a:t>
              </a:r>
              <a:r>
                <a:rPr lang="en-US" b="true" sz="2000">
                  <a:solidFill>
                    <a:srgbClr val="FFFFFF"/>
                  </a:solidFill>
                  <a:latin typeface="Arial Bold"/>
                  <a:ea typeface="Arial Bold"/>
                  <a:cs typeface="Arial Bold"/>
                  <a:sym typeface="Arial Bold"/>
                </a:rPr>
                <a:t>lo</a:t>
              </a:r>
            </a:p>
          </p:txBody>
        </p:sp>
      </p:grpSp>
      <p:grpSp>
        <p:nvGrpSpPr>
          <p:cNvPr name="Group 99" id="99"/>
          <p:cNvGrpSpPr/>
          <p:nvPr/>
        </p:nvGrpSpPr>
        <p:grpSpPr>
          <a:xfrm rot="0">
            <a:off x="13441680" y="6858000"/>
            <a:ext cx="3291840" cy="365760"/>
            <a:chOff x="0" y="0"/>
            <a:chExt cx="4389120" cy="487680"/>
          </a:xfrm>
        </p:grpSpPr>
        <p:sp>
          <p:nvSpPr>
            <p:cNvPr name="Freeform 100" id="100"/>
            <p:cNvSpPr/>
            <p:nvPr/>
          </p:nvSpPr>
          <p:spPr>
            <a:xfrm flipH="false" flipV="false" rot="0">
              <a:off x="0" y="0"/>
              <a:ext cx="4389120" cy="487680"/>
            </a:xfrm>
            <a:custGeom>
              <a:avLst/>
              <a:gdLst/>
              <a:ahLst/>
              <a:cxnLst/>
              <a:rect r="r" b="b" t="t" l="l"/>
              <a:pathLst>
                <a:path h="487680" w="4389120">
                  <a:moveTo>
                    <a:pt x="0" y="0"/>
                  </a:moveTo>
                  <a:lnTo>
                    <a:pt x="4389120" y="0"/>
                  </a:lnTo>
                  <a:lnTo>
                    <a:pt x="4389120" y="487680"/>
                  </a:lnTo>
                  <a:lnTo>
                    <a:pt x="0" y="487680"/>
                  </a:lnTo>
                  <a:close/>
                </a:path>
              </a:pathLst>
            </a:custGeom>
            <a:blipFill>
              <a:blip r:embed="rId5">
                <a:alphaModFix amt="0"/>
              </a:blip>
              <a:stretch>
                <a:fillRect l="0" t="-125365" r="0" b="-125365"/>
              </a:stretch>
            </a:blipFill>
          </p:spPr>
        </p:sp>
        <p:sp>
          <p:nvSpPr>
            <p:cNvPr name="TextBox 101" id="101"/>
            <p:cNvSpPr txBox="true"/>
            <p:nvPr/>
          </p:nvSpPr>
          <p:spPr>
            <a:xfrm>
              <a:off x="0" y="-19050"/>
              <a:ext cx="4389120" cy="506730"/>
            </a:xfrm>
            <a:prstGeom prst="rect">
              <a:avLst/>
            </a:prstGeom>
          </p:spPr>
          <p:txBody>
            <a:bodyPr anchor="ctr" rtlCol="false" tIns="0" lIns="0" bIns="0" rIns="0"/>
            <a:lstStyle/>
            <a:p>
              <a:pPr algn="l">
                <a:lnSpc>
                  <a:spcPts val="1920"/>
                </a:lnSpc>
              </a:pPr>
              <a:r>
                <a:rPr lang="en-US" sz="1600">
                  <a:solidFill>
                    <a:srgbClr val="5C0253"/>
                  </a:solidFill>
                  <a:latin typeface="Arial"/>
                  <a:ea typeface="Arial"/>
                  <a:cs typeface="Arial"/>
                  <a:sym typeface="Arial"/>
                </a:rPr>
                <a:t>Sub</a:t>
              </a:r>
              <a:r>
                <a:rPr lang="en-US" sz="1600">
                  <a:solidFill>
                    <a:srgbClr val="5C0253"/>
                  </a:solidFill>
                  <a:latin typeface="Arial"/>
                  <a:ea typeface="Arial"/>
                  <a:cs typeface="Arial"/>
                  <a:sym typeface="Arial"/>
                </a:rPr>
                <a:t>título</a:t>
              </a:r>
            </a:p>
          </p:txBody>
        </p:sp>
      </p:grpSp>
      <p:grpSp>
        <p:nvGrpSpPr>
          <p:cNvPr name="Group 102" id="102"/>
          <p:cNvGrpSpPr/>
          <p:nvPr/>
        </p:nvGrpSpPr>
        <p:grpSpPr>
          <a:xfrm rot="0">
            <a:off x="13441680" y="7351776"/>
            <a:ext cx="3291840" cy="1097280"/>
            <a:chOff x="0" y="0"/>
            <a:chExt cx="4389120" cy="1463040"/>
          </a:xfrm>
        </p:grpSpPr>
        <p:sp>
          <p:nvSpPr>
            <p:cNvPr name="Freeform 103" id="103"/>
            <p:cNvSpPr/>
            <p:nvPr/>
          </p:nvSpPr>
          <p:spPr>
            <a:xfrm flipH="false" flipV="false" rot="0">
              <a:off x="0" y="0"/>
              <a:ext cx="4389120" cy="1463040"/>
            </a:xfrm>
            <a:custGeom>
              <a:avLst/>
              <a:gdLst/>
              <a:ahLst/>
              <a:cxnLst/>
              <a:rect r="r" b="b" t="t" l="l"/>
              <a:pathLst>
                <a:path h="1463040" w="4389120">
                  <a:moveTo>
                    <a:pt x="0" y="0"/>
                  </a:moveTo>
                  <a:lnTo>
                    <a:pt x="4389120" y="0"/>
                  </a:lnTo>
                  <a:lnTo>
                    <a:pt x="4389120" y="1463040"/>
                  </a:lnTo>
                  <a:lnTo>
                    <a:pt x="0" y="1463040"/>
                  </a:lnTo>
                  <a:close/>
                </a:path>
              </a:pathLst>
            </a:custGeom>
            <a:blipFill>
              <a:blip r:embed="rId5">
                <a:alphaModFix amt="0"/>
              </a:blip>
              <a:stretch>
                <a:fillRect l="0" t="-8455" r="0" b="-8455"/>
              </a:stretch>
            </a:blipFill>
          </p:spPr>
        </p:sp>
        <p:sp>
          <p:nvSpPr>
            <p:cNvPr name="TextBox 104" id="104"/>
            <p:cNvSpPr txBox="true"/>
            <p:nvPr/>
          </p:nvSpPr>
          <p:spPr>
            <a:xfrm>
              <a:off x="0" y="-47625"/>
              <a:ext cx="4389120" cy="1510665"/>
            </a:xfrm>
            <a:prstGeom prst="rect">
              <a:avLst/>
            </a:prstGeom>
          </p:spPr>
          <p:txBody>
            <a:bodyPr anchor="ctr" rtlCol="false" tIns="0" lIns="0" bIns="0" rIns="0"/>
            <a:lstStyle/>
            <a:p>
              <a:pPr algn="l">
                <a:lnSpc>
                  <a:spcPts val="2879"/>
                </a:lnSpc>
              </a:pPr>
              <a:r>
                <a:rPr lang="en-US" sz="2000" i="true">
                  <a:solidFill>
                    <a:srgbClr val="76236C"/>
                  </a:solidFill>
                  <a:latin typeface="Georgia Italics"/>
                  <a:ea typeface="Georgia Italics"/>
                  <a:cs typeface="Georgia Italics"/>
                  <a:sym typeface="Georgia Italics"/>
                </a:rPr>
                <a:t>Lorem ipsum do</a:t>
              </a:r>
              <a:r>
                <a:rPr lang="en-US" sz="2000" i="true">
                  <a:solidFill>
                    <a:srgbClr val="76236C"/>
                  </a:solidFill>
                  <a:latin typeface="Georgia Italics"/>
                  <a:ea typeface="Georgia Italics"/>
                  <a:cs typeface="Georgia Italics"/>
                  <a:sym typeface="Georgia Italics"/>
                </a:rPr>
                <a:t>lor sit amet, consectetur adipiscing elit</a:t>
              </a:r>
            </a:p>
          </p:txBody>
        </p:sp>
      </p:grpSp>
      <p:grpSp>
        <p:nvGrpSpPr>
          <p:cNvPr name="Group 105" id="105"/>
          <p:cNvGrpSpPr/>
          <p:nvPr/>
        </p:nvGrpSpPr>
        <p:grpSpPr>
          <a:xfrm rot="0">
            <a:off x="0" y="8641080"/>
            <a:ext cx="18288000" cy="1645920"/>
            <a:chOff x="0" y="0"/>
            <a:chExt cx="24384000" cy="2194560"/>
          </a:xfrm>
        </p:grpSpPr>
        <p:sp>
          <p:nvSpPr>
            <p:cNvPr name="Freeform 106" id="106"/>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D2853B">
                <a:alpha val="12157"/>
              </a:srgbClr>
            </a:solidFill>
          </p:spPr>
        </p:sp>
      </p:grpSp>
      <p:grpSp>
        <p:nvGrpSpPr>
          <p:cNvPr name="Group 107" id="107"/>
          <p:cNvGrpSpPr/>
          <p:nvPr/>
        </p:nvGrpSpPr>
        <p:grpSpPr>
          <a:xfrm rot="0">
            <a:off x="0" y="8631936"/>
            <a:ext cx="18288000" cy="14630"/>
            <a:chOff x="0" y="0"/>
            <a:chExt cx="24384000" cy="19507"/>
          </a:xfrm>
        </p:grpSpPr>
        <p:sp>
          <p:nvSpPr>
            <p:cNvPr name="Freeform 108" id="108"/>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76236C">
                <a:alpha val="8627"/>
              </a:srgbClr>
            </a:solidFill>
          </p:spPr>
        </p:sp>
      </p:grpSp>
      <p:sp>
        <p:nvSpPr>
          <p:cNvPr name="Freeform 109" id="109"/>
          <p:cNvSpPr/>
          <p:nvPr/>
        </p:nvSpPr>
        <p:spPr>
          <a:xfrm flipH="false" flipV="false" rot="0">
            <a:off x="16249013" y="8506459"/>
            <a:ext cx="1991362" cy="1991362"/>
          </a:xfrm>
          <a:custGeom>
            <a:avLst/>
            <a:gdLst/>
            <a:ahLst/>
            <a:cxnLst/>
            <a:rect r="r" b="b" t="t" l="l"/>
            <a:pathLst>
              <a:path h="1991362" w="1991362">
                <a:moveTo>
                  <a:pt x="0" y="0"/>
                </a:moveTo>
                <a:lnTo>
                  <a:pt x="1991362" y="0"/>
                </a:lnTo>
                <a:lnTo>
                  <a:pt x="1991362" y="1991362"/>
                </a:lnTo>
                <a:lnTo>
                  <a:pt x="0" y="1991362"/>
                </a:lnTo>
                <a:lnTo>
                  <a:pt x="0" y="0"/>
                </a:lnTo>
                <a:close/>
              </a:path>
            </a:pathLst>
          </a:custGeom>
          <a:blipFill>
            <a:blip r:embed="rId8"/>
            <a:stretch>
              <a:fillRect l="0" t="0" r="0" b="0"/>
            </a:stretch>
          </a:blipFill>
        </p:spPr>
      </p:sp>
      <p:grpSp>
        <p:nvGrpSpPr>
          <p:cNvPr name="Group 110" id="110"/>
          <p:cNvGrpSpPr/>
          <p:nvPr/>
        </p:nvGrpSpPr>
        <p:grpSpPr>
          <a:xfrm rot="0">
            <a:off x="914400" y="8869680"/>
            <a:ext cx="9144000" cy="731520"/>
            <a:chOff x="0" y="0"/>
            <a:chExt cx="12192000" cy="975360"/>
          </a:xfrm>
        </p:grpSpPr>
        <p:sp>
          <p:nvSpPr>
            <p:cNvPr name="Freeform 111" id="111"/>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5">
                <a:alphaModFix amt="0"/>
              </a:blip>
              <a:stretch>
                <a:fillRect l="0" t="-193562" r="0" b="-193562"/>
              </a:stretch>
            </a:blipFill>
          </p:spPr>
        </p:sp>
        <p:sp>
          <p:nvSpPr>
            <p:cNvPr name="TextBox 112" id="112"/>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FFFFFF"/>
                  </a:solidFill>
                  <a:latin typeface="Arial"/>
                  <a:ea typeface="Arial"/>
                  <a:cs typeface="Arial"/>
                  <a:sym typeface="Arial"/>
                </a:rPr>
                <a:t>Celebrating </a:t>
              </a:r>
              <a:r>
                <a:rPr lang="en-US" b="true" sz="1600" spc="300">
                  <a:solidFill>
                    <a:srgbClr val="FFFFFF"/>
                  </a:solidFill>
                  <a:latin typeface="Arial Bold"/>
                  <a:ea typeface="Arial Bold"/>
                  <a:cs typeface="Arial Bold"/>
                  <a:sym typeface="Arial Bold"/>
                </a:rPr>
                <a:t>60 years</a:t>
              </a:r>
              <a:r>
                <a:rPr lang="en-US" sz="1600" spc="300">
                  <a:solidFill>
                    <a:srgbClr val="FFFFFF"/>
                  </a:solidFill>
                  <a:latin typeface="Arial"/>
                  <a:ea typeface="Arial"/>
                  <a:cs typeface="Arial"/>
                  <a:sym typeface="Arial"/>
                </a:rPr>
                <a:t> of Albizu</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9728"/>
            <a:chOff x="0" y="0"/>
            <a:chExt cx="24384000" cy="146304"/>
          </a:xfrm>
        </p:grpSpPr>
        <p:sp>
          <p:nvSpPr>
            <p:cNvPr name="Freeform 3" id="3"/>
            <p:cNvSpPr/>
            <p:nvPr/>
          </p:nvSpPr>
          <p:spPr>
            <a:xfrm flipH="false" flipV="false" rot="0">
              <a:off x="0" y="0"/>
              <a:ext cx="24384000" cy="146304"/>
            </a:xfrm>
            <a:custGeom>
              <a:avLst/>
              <a:gdLst/>
              <a:ahLst/>
              <a:cxnLst/>
              <a:rect r="r" b="b" t="t" l="l"/>
              <a:pathLst>
                <a:path h="146304" w="24384000">
                  <a:moveTo>
                    <a:pt x="0" y="0"/>
                  </a:moveTo>
                  <a:lnTo>
                    <a:pt x="24384000" y="0"/>
                  </a:lnTo>
                  <a:lnTo>
                    <a:pt x="24384000" y="146304"/>
                  </a:lnTo>
                  <a:lnTo>
                    <a:pt x="0" y="146304"/>
                  </a:lnTo>
                  <a:close/>
                </a:path>
              </a:pathLst>
            </a:custGeom>
            <a:solidFill>
              <a:srgbClr val="76236C"/>
            </a:solidFill>
          </p:spPr>
        </p:sp>
      </p:grpSp>
      <p:grpSp>
        <p:nvGrpSpPr>
          <p:cNvPr name="Group 4" id="4"/>
          <p:cNvGrpSpPr/>
          <p:nvPr/>
        </p:nvGrpSpPr>
        <p:grpSpPr>
          <a:xfrm rot="0">
            <a:off x="14996160" y="6949440"/>
            <a:ext cx="6035040" cy="6035040"/>
            <a:chOff x="0" y="0"/>
            <a:chExt cx="8046720" cy="8046720"/>
          </a:xfrm>
        </p:grpSpPr>
        <p:sp>
          <p:nvSpPr>
            <p:cNvPr name="Freeform 5" id="5" descr="preencoded.png"/>
            <p:cNvSpPr/>
            <p:nvPr/>
          </p:nvSpPr>
          <p:spPr>
            <a:xfrm flipH="false" flipV="false" rot="0">
              <a:off x="0" y="0"/>
              <a:ext cx="8046720" cy="8046720"/>
            </a:xfrm>
            <a:custGeom>
              <a:avLst/>
              <a:gdLst/>
              <a:ahLst/>
              <a:cxnLst/>
              <a:rect r="r" b="b" t="t" l="l"/>
              <a:pathLst>
                <a:path h="8046720" w="8046720">
                  <a:moveTo>
                    <a:pt x="0" y="0"/>
                  </a:moveTo>
                  <a:lnTo>
                    <a:pt x="8046720" y="0"/>
                  </a:lnTo>
                  <a:lnTo>
                    <a:pt x="8046720" y="8046720"/>
                  </a:lnTo>
                  <a:lnTo>
                    <a:pt x="0" y="8046720"/>
                  </a:lnTo>
                  <a:lnTo>
                    <a:pt x="0" y="0"/>
                  </a:lnTo>
                  <a:close/>
                </a:path>
              </a:pathLst>
            </a:custGeom>
            <a:blipFill>
              <a:blip r:embed="rId3"/>
              <a:stretch>
                <a:fillRect l="0" t="0" r="0" b="0"/>
              </a:stretch>
            </a:blipFill>
          </p:spPr>
        </p:sp>
      </p:grpSp>
      <p:grpSp>
        <p:nvGrpSpPr>
          <p:cNvPr name="Group 6" id="6"/>
          <p:cNvGrpSpPr/>
          <p:nvPr/>
        </p:nvGrpSpPr>
        <p:grpSpPr>
          <a:xfrm rot="0">
            <a:off x="0" y="8641080"/>
            <a:ext cx="18288000" cy="1645920"/>
            <a:chOff x="0" y="0"/>
            <a:chExt cx="24384000" cy="2194560"/>
          </a:xfrm>
        </p:grpSpPr>
        <p:sp>
          <p:nvSpPr>
            <p:cNvPr name="Freeform 7" id="7"/>
            <p:cNvSpPr/>
            <p:nvPr/>
          </p:nvSpPr>
          <p:spPr>
            <a:xfrm flipH="false" flipV="false" rot="0">
              <a:off x="0" y="0"/>
              <a:ext cx="24384000" cy="2194560"/>
            </a:xfrm>
            <a:custGeom>
              <a:avLst/>
              <a:gdLst/>
              <a:ahLst/>
              <a:cxnLst/>
              <a:rect r="r" b="b" t="t" l="l"/>
              <a:pathLst>
                <a:path h="2194560" w="24384000">
                  <a:moveTo>
                    <a:pt x="0" y="0"/>
                  </a:moveTo>
                  <a:lnTo>
                    <a:pt x="24384000" y="0"/>
                  </a:lnTo>
                  <a:lnTo>
                    <a:pt x="24384000" y="2194560"/>
                  </a:lnTo>
                  <a:lnTo>
                    <a:pt x="0" y="2194560"/>
                  </a:lnTo>
                  <a:close/>
                </a:path>
              </a:pathLst>
            </a:custGeom>
            <a:solidFill>
              <a:srgbClr val="F09F54">
                <a:alpha val="12157"/>
              </a:srgbClr>
            </a:solidFill>
          </p:spPr>
        </p:sp>
      </p:grpSp>
      <p:grpSp>
        <p:nvGrpSpPr>
          <p:cNvPr name="Group 8" id="8"/>
          <p:cNvGrpSpPr/>
          <p:nvPr/>
        </p:nvGrpSpPr>
        <p:grpSpPr>
          <a:xfrm rot="0">
            <a:off x="0" y="8631936"/>
            <a:ext cx="18288000" cy="14630"/>
            <a:chOff x="0" y="0"/>
            <a:chExt cx="24384000" cy="19507"/>
          </a:xfrm>
        </p:grpSpPr>
        <p:sp>
          <p:nvSpPr>
            <p:cNvPr name="Freeform 9" id="9"/>
            <p:cNvSpPr/>
            <p:nvPr/>
          </p:nvSpPr>
          <p:spPr>
            <a:xfrm flipH="false" flipV="false" rot="0">
              <a:off x="0" y="0"/>
              <a:ext cx="24384000" cy="19558"/>
            </a:xfrm>
            <a:custGeom>
              <a:avLst/>
              <a:gdLst/>
              <a:ahLst/>
              <a:cxnLst/>
              <a:rect r="r" b="b" t="t" l="l"/>
              <a:pathLst>
                <a:path h="19558" w="24384000">
                  <a:moveTo>
                    <a:pt x="0" y="0"/>
                  </a:moveTo>
                  <a:lnTo>
                    <a:pt x="24384000" y="0"/>
                  </a:lnTo>
                  <a:lnTo>
                    <a:pt x="24384000" y="19558"/>
                  </a:lnTo>
                  <a:lnTo>
                    <a:pt x="0" y="19558"/>
                  </a:lnTo>
                  <a:close/>
                </a:path>
              </a:pathLst>
            </a:custGeom>
            <a:solidFill>
              <a:srgbClr val="76236C">
                <a:alpha val="8627"/>
              </a:srgbClr>
            </a:solidFill>
          </p:spPr>
        </p:sp>
      </p:grpSp>
      <p:grpSp>
        <p:nvGrpSpPr>
          <p:cNvPr name="Group 10" id="10"/>
          <p:cNvGrpSpPr/>
          <p:nvPr/>
        </p:nvGrpSpPr>
        <p:grpSpPr>
          <a:xfrm rot="0">
            <a:off x="914400" y="8869680"/>
            <a:ext cx="9144000" cy="731520"/>
            <a:chOff x="0" y="0"/>
            <a:chExt cx="12192000" cy="975360"/>
          </a:xfrm>
        </p:grpSpPr>
        <p:sp>
          <p:nvSpPr>
            <p:cNvPr name="Freeform 11" id="11"/>
            <p:cNvSpPr/>
            <p:nvPr/>
          </p:nvSpPr>
          <p:spPr>
            <a:xfrm flipH="false" flipV="false" rot="0">
              <a:off x="0" y="0"/>
              <a:ext cx="12192000" cy="975360"/>
            </a:xfrm>
            <a:custGeom>
              <a:avLst/>
              <a:gdLst/>
              <a:ahLst/>
              <a:cxnLst/>
              <a:rect r="r" b="b" t="t" l="l"/>
              <a:pathLst>
                <a:path h="975360" w="12192000">
                  <a:moveTo>
                    <a:pt x="0" y="0"/>
                  </a:moveTo>
                  <a:lnTo>
                    <a:pt x="12192000" y="0"/>
                  </a:lnTo>
                  <a:lnTo>
                    <a:pt x="12192000" y="975360"/>
                  </a:lnTo>
                  <a:lnTo>
                    <a:pt x="0" y="975360"/>
                  </a:lnTo>
                  <a:close/>
                </a:path>
              </a:pathLst>
            </a:custGeom>
            <a:blipFill>
              <a:blip r:embed="rId4">
                <a:alphaModFix amt="0"/>
              </a:blip>
              <a:stretch>
                <a:fillRect l="0" t="-193562" r="0" b="-193562"/>
              </a:stretch>
            </a:blipFill>
          </p:spPr>
        </p:sp>
        <p:sp>
          <p:nvSpPr>
            <p:cNvPr name="TextBox 12" id="12"/>
            <p:cNvSpPr txBox="true"/>
            <p:nvPr/>
          </p:nvSpPr>
          <p:spPr>
            <a:xfrm>
              <a:off x="0" y="-19050"/>
              <a:ext cx="12192000" cy="994410"/>
            </a:xfrm>
            <a:prstGeom prst="rect">
              <a:avLst/>
            </a:prstGeom>
          </p:spPr>
          <p:txBody>
            <a:bodyPr anchor="ctr" rtlCol="false" tIns="0" lIns="0" bIns="0" rIns="0"/>
            <a:lstStyle/>
            <a:p>
              <a:pPr algn="l">
                <a:lnSpc>
                  <a:spcPts val="1920"/>
                </a:lnSpc>
              </a:pPr>
              <a:r>
                <a:rPr lang="en-US" sz="1600" spc="300">
                  <a:solidFill>
                    <a:srgbClr val="76236C"/>
                  </a:solidFill>
                  <a:latin typeface="Arial"/>
                  <a:ea typeface="Arial"/>
                  <a:cs typeface="Arial"/>
                  <a:sym typeface="Arial"/>
                </a:rPr>
                <a:t>Celebrating</a:t>
              </a:r>
              <a:r>
                <a:rPr lang="en-US" sz="1600" spc="300">
                  <a:solidFill>
                    <a:srgbClr val="76236C"/>
                  </a:solidFill>
                  <a:latin typeface="Arial"/>
                  <a:ea typeface="Arial"/>
                  <a:cs typeface="Arial"/>
                  <a:sym typeface="Arial"/>
                </a:rPr>
                <a:t> </a:t>
              </a:r>
              <a:r>
                <a:rPr lang="en-US" b="true" sz="1600" spc="300">
                  <a:solidFill>
                    <a:srgbClr val="76236C"/>
                  </a:solidFill>
                  <a:latin typeface="Arial Bold"/>
                  <a:ea typeface="Arial Bold"/>
                  <a:cs typeface="Arial Bold"/>
                  <a:sym typeface="Arial Bold"/>
                </a:rPr>
                <a:t>60 years</a:t>
              </a:r>
              <a:r>
                <a:rPr lang="en-US" sz="1600" spc="300">
                  <a:solidFill>
                    <a:srgbClr val="76236C"/>
                  </a:solidFill>
                  <a:latin typeface="Arial"/>
                  <a:ea typeface="Arial"/>
                  <a:cs typeface="Arial"/>
                  <a:sym typeface="Arial"/>
                </a:rPr>
                <a:t> of Albizu</a:t>
              </a:r>
            </a:p>
          </p:txBody>
        </p:sp>
      </p:grpSp>
      <p:grpSp>
        <p:nvGrpSpPr>
          <p:cNvPr name="Group 13" id="13"/>
          <p:cNvGrpSpPr/>
          <p:nvPr/>
        </p:nvGrpSpPr>
        <p:grpSpPr>
          <a:xfrm rot="0">
            <a:off x="6457950" y="1821668"/>
            <a:ext cx="5372100" cy="3345729"/>
            <a:chOff x="0" y="0"/>
            <a:chExt cx="7162800" cy="4460972"/>
          </a:xfrm>
        </p:grpSpPr>
        <p:sp>
          <p:nvSpPr>
            <p:cNvPr name="Freeform 14" id="14"/>
            <p:cNvSpPr/>
            <p:nvPr/>
          </p:nvSpPr>
          <p:spPr>
            <a:xfrm flipH="false" flipV="false" rot="0">
              <a:off x="0" y="0"/>
              <a:ext cx="7162800" cy="4460972"/>
            </a:xfrm>
            <a:custGeom>
              <a:avLst/>
              <a:gdLst/>
              <a:ahLst/>
              <a:cxnLst/>
              <a:rect r="r" b="b" t="t" l="l"/>
              <a:pathLst>
                <a:path h="4460972" w="7162800">
                  <a:moveTo>
                    <a:pt x="0" y="0"/>
                  </a:moveTo>
                  <a:lnTo>
                    <a:pt x="7162800" y="0"/>
                  </a:lnTo>
                  <a:lnTo>
                    <a:pt x="7162800" y="4460972"/>
                  </a:lnTo>
                  <a:lnTo>
                    <a:pt x="0" y="4460972"/>
                  </a:lnTo>
                  <a:close/>
                </a:path>
              </a:pathLst>
            </a:custGeom>
            <a:blipFill>
              <a:blip r:embed="rId4">
                <a:alphaModFix amt="0"/>
              </a:blip>
              <a:stretch>
                <a:fillRect l="0" t="-42321" r="-70212" b="35814"/>
              </a:stretch>
            </a:blipFill>
          </p:spPr>
        </p:sp>
        <p:sp>
          <p:nvSpPr>
            <p:cNvPr name="TextBox 15" id="15"/>
            <p:cNvSpPr txBox="true"/>
            <p:nvPr/>
          </p:nvSpPr>
          <p:spPr>
            <a:xfrm>
              <a:off x="0" y="0"/>
              <a:ext cx="7162800" cy="4460972"/>
            </a:xfrm>
            <a:prstGeom prst="rect">
              <a:avLst/>
            </a:prstGeom>
          </p:spPr>
          <p:txBody>
            <a:bodyPr anchor="ctr" rtlCol="false" tIns="0" lIns="0" bIns="0" rIns="0"/>
            <a:lstStyle/>
            <a:p>
              <a:pPr algn="ctr">
                <a:lnSpc>
                  <a:spcPts val="10079"/>
                </a:lnSpc>
              </a:pPr>
              <a:r>
                <a:rPr lang="en-US" b="true" sz="8399" i="true" spc="1574">
                  <a:solidFill>
                    <a:srgbClr val="76236C"/>
                  </a:solidFill>
                  <a:latin typeface="Georgia Bold Italics"/>
                  <a:ea typeface="Georgia Bold Italics"/>
                  <a:cs typeface="Georgia Bold Italics"/>
                  <a:sym typeface="Georgia Bold Italics"/>
                </a:rPr>
                <a:t>Thank You</a:t>
              </a:r>
            </a:p>
          </p:txBody>
        </p:sp>
      </p:grpSp>
      <p:sp>
        <p:nvSpPr>
          <p:cNvPr name="Freeform 16" id="16"/>
          <p:cNvSpPr/>
          <p:nvPr/>
        </p:nvSpPr>
        <p:spPr>
          <a:xfrm flipH="false" flipV="false" rot="0">
            <a:off x="6430959" y="6146637"/>
            <a:ext cx="5426082" cy="2046408"/>
          </a:xfrm>
          <a:custGeom>
            <a:avLst/>
            <a:gdLst/>
            <a:ahLst/>
            <a:cxnLst/>
            <a:rect r="r" b="b" t="t" l="l"/>
            <a:pathLst>
              <a:path h="2046408" w="5426082">
                <a:moveTo>
                  <a:pt x="0" y="0"/>
                </a:moveTo>
                <a:lnTo>
                  <a:pt x="5426082" y="0"/>
                </a:lnTo>
                <a:lnTo>
                  <a:pt x="5426082" y="2046408"/>
                </a:lnTo>
                <a:lnTo>
                  <a:pt x="0" y="2046408"/>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DAHLrvIWyQQ</dc:identifier>
  <dcterms:modified xsi:type="dcterms:W3CDTF">2011-08-01T06:04:30Z</dcterms:modified>
  <cp:revision>1</cp:revision>
  <dc:title>Copy of 02_presentacion_encuentro.pptx</dc:title>
</cp:coreProperties>
</file>