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eorgia Bold Italics" charset="1" panose="02040802050405090203"/>
      <p:regular r:id="rId16"/>
    </p:embeddedFont>
    <p:embeddedFont>
      <p:font typeface="Helvetica Now" charset="1" panose="020B0504030202020204"/>
      <p:regular r:id="rId17"/>
    </p:embeddedFont>
    <p:embeddedFont>
      <p:font typeface="TT Interphases" charset="1" panose="02000503020000020004"/>
      <p:regular r:id="rId18"/>
    </p:embeddedFont>
    <p:embeddedFont>
      <p:font typeface="TT Interphases Bold" charset="1" panose="02000803060000020004"/>
      <p:regular r:id="rId19"/>
    </p:embeddedFont>
    <p:embeddedFont>
      <p:font typeface="Helvetica Now Bold" charset="1" panose="020B0804030202020204"/>
      <p:regular r:id="rId20"/>
    </p:embeddedFont>
    <p:embeddedFont>
      <p:font typeface="Helvetica World Bold" charset="1" panose="020B0800040000020004"/>
      <p:regular r:id="rId21"/>
    </p:embeddedFont>
    <p:embeddedFont>
      <p:font typeface="Helvetica World" charset="1" panose="020B0500040000020004"/>
      <p:regular r:id="rId22"/>
    </p:embeddedFont>
    <p:embeddedFont>
      <p:font typeface="Helvetica World Italics" charset="1" panose="020B0500040000090004"/>
      <p:regular r:id="rId23"/>
    </p:embeddedFont>
    <p:embeddedFont>
      <p:font typeface="Georgia Bold" charset="1" panose="02040802050405020203"/>
      <p:regular r:id="rId24"/>
    </p:embeddedFont>
    <p:embeddedFont>
      <p:font typeface="Helvetica Now Italics" charset="1" panose="020B0504030202090204"/>
      <p:regular r:id="rId25"/>
    </p:embeddedFont>
    <p:embeddedFont>
      <p:font typeface="Source Sans Pro" charset="1" panose="020B0503030403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jpe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9.png" Type="http://schemas.openxmlformats.org/officeDocument/2006/relationships/image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2.png" Type="http://schemas.openxmlformats.org/officeDocument/2006/relationships/image"/><Relationship Id="rId2" Target="../media/image24.png" Type="http://schemas.openxmlformats.org/officeDocument/2006/relationships/image"/><Relationship Id="rId3" Target="../media/image25.jpe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6236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4407" y="574407"/>
            <a:ext cx="6620323" cy="9138186"/>
            <a:chOff x="0" y="0"/>
            <a:chExt cx="1025661" cy="14157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5661" cy="1415744"/>
            </a:xfrm>
            <a:custGeom>
              <a:avLst/>
              <a:gdLst/>
              <a:ahLst/>
              <a:cxnLst/>
              <a:rect r="r" b="b" t="t" l="l"/>
              <a:pathLst>
                <a:path h="1415744" w="1025661">
                  <a:moveTo>
                    <a:pt x="0" y="0"/>
                  </a:moveTo>
                  <a:lnTo>
                    <a:pt x="1025661" y="0"/>
                  </a:lnTo>
                  <a:lnTo>
                    <a:pt x="1025661" y="1415744"/>
                  </a:lnTo>
                  <a:lnTo>
                    <a:pt x="0" y="1415744"/>
                  </a:lnTo>
                  <a:close/>
                </a:path>
              </a:pathLst>
            </a:custGeom>
            <a:blipFill>
              <a:blip r:embed="rId2"/>
              <a:stretch>
                <a:fillRect l="-63530" t="0" r="-4338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180920" y="6419007"/>
            <a:ext cx="3821330" cy="3293586"/>
          </a:xfrm>
          <a:custGeom>
            <a:avLst/>
            <a:gdLst/>
            <a:ahLst/>
            <a:cxnLst/>
            <a:rect r="r" b="b" t="t" l="l"/>
            <a:pathLst>
              <a:path h="3293586" w="3821330">
                <a:moveTo>
                  <a:pt x="0" y="0"/>
                </a:moveTo>
                <a:lnTo>
                  <a:pt x="3821330" y="0"/>
                </a:lnTo>
                <a:lnTo>
                  <a:pt x="3821330" y="3293586"/>
                </a:lnTo>
                <a:lnTo>
                  <a:pt x="0" y="3293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480480" y="964766"/>
            <a:ext cx="8759369" cy="285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54"/>
              </a:lnSpc>
            </a:pPr>
            <a:r>
              <a:rPr lang="en-US" b="true" sz="16505" i="true" spc="-330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TÍTULO</a:t>
            </a:r>
          </a:p>
          <a:p>
            <a:pPr algn="l" marL="0" indent="0" lvl="0">
              <a:lnSpc>
                <a:spcPts val="7649"/>
              </a:lnSpc>
            </a:pPr>
            <a:r>
              <a:rPr lang="en-US" sz="8499" spc="-16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SUBTÍTULO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80480" y="9388743"/>
            <a:ext cx="534682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CELEBRANDO </a:t>
            </a:r>
            <a:r>
              <a:rPr lang="en-US" b="true" sz="2399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60 AÑOS</a:t>
            </a:r>
            <a:r>
              <a:rPr lang="en-US" sz="2399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2399">
                <a:solidFill>
                  <a:srgbClr val="F09F54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LA ALBIZU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30060" y="639487"/>
            <a:ext cx="13306533" cy="9008027"/>
            <a:chOff x="0" y="0"/>
            <a:chExt cx="3504601" cy="23724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4601" cy="2372484"/>
            </a:xfrm>
            <a:custGeom>
              <a:avLst/>
              <a:gdLst/>
              <a:ahLst/>
              <a:cxnLst/>
              <a:rect r="r" b="b" t="t" l="l"/>
              <a:pathLst>
                <a:path h="2372484" w="3504601">
                  <a:moveTo>
                    <a:pt x="29672" y="0"/>
                  </a:moveTo>
                  <a:lnTo>
                    <a:pt x="3474929" y="0"/>
                  </a:lnTo>
                  <a:cubicBezTo>
                    <a:pt x="3482798" y="0"/>
                    <a:pt x="3490345" y="3126"/>
                    <a:pt x="3495910" y="8691"/>
                  </a:cubicBezTo>
                  <a:cubicBezTo>
                    <a:pt x="3501475" y="14256"/>
                    <a:pt x="3504601" y="21803"/>
                    <a:pt x="3504601" y="29672"/>
                  </a:cubicBezTo>
                  <a:lnTo>
                    <a:pt x="3504601" y="2342812"/>
                  </a:lnTo>
                  <a:cubicBezTo>
                    <a:pt x="3504601" y="2350682"/>
                    <a:pt x="3501475" y="2358229"/>
                    <a:pt x="3495910" y="2363794"/>
                  </a:cubicBezTo>
                  <a:cubicBezTo>
                    <a:pt x="3490345" y="2369358"/>
                    <a:pt x="3482798" y="2372484"/>
                    <a:pt x="3474929" y="2372484"/>
                  </a:cubicBezTo>
                  <a:lnTo>
                    <a:pt x="29672" y="2372484"/>
                  </a:lnTo>
                  <a:cubicBezTo>
                    <a:pt x="21803" y="2372484"/>
                    <a:pt x="14256" y="2369358"/>
                    <a:pt x="8691" y="2363794"/>
                  </a:cubicBezTo>
                  <a:cubicBezTo>
                    <a:pt x="3126" y="2358229"/>
                    <a:pt x="0" y="2350682"/>
                    <a:pt x="0" y="2342812"/>
                  </a:cubicBezTo>
                  <a:lnTo>
                    <a:pt x="0" y="29672"/>
                  </a:lnTo>
                  <a:cubicBezTo>
                    <a:pt x="0" y="21803"/>
                    <a:pt x="3126" y="14256"/>
                    <a:pt x="8691" y="8691"/>
                  </a:cubicBezTo>
                  <a:cubicBezTo>
                    <a:pt x="14256" y="3126"/>
                    <a:pt x="21803" y="0"/>
                    <a:pt x="29672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4601" cy="2420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012930" y="1028700"/>
            <a:ext cx="5246370" cy="8229600"/>
            <a:chOff x="0" y="0"/>
            <a:chExt cx="812800" cy="12749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1274980"/>
            </a:xfrm>
            <a:custGeom>
              <a:avLst/>
              <a:gdLst/>
              <a:ahLst/>
              <a:cxnLst/>
              <a:rect r="r" b="b" t="t" l="l"/>
              <a:pathLst>
                <a:path h="127498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241040"/>
                  </a:lnTo>
                  <a:cubicBezTo>
                    <a:pt x="812800" y="1259785"/>
                    <a:pt x="797604" y="1274980"/>
                    <a:pt x="778860" y="1274980"/>
                  </a:cubicBezTo>
                  <a:lnTo>
                    <a:pt x="33940" y="1274980"/>
                  </a:lnTo>
                  <a:cubicBezTo>
                    <a:pt x="15196" y="1274980"/>
                    <a:pt x="0" y="1259785"/>
                    <a:pt x="0" y="124104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9607" t="0" r="-9607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152610" y="2997520"/>
            <a:ext cx="6341194" cy="1009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55"/>
              </a:lnSpc>
            </a:pPr>
            <a:r>
              <a:rPr lang="en-US" sz="8500" b="true">
                <a:solidFill>
                  <a:srgbClr val="FFFFFF"/>
                </a:solidFill>
                <a:latin typeface="Georgia Bold"/>
                <a:ea typeface="Georgia Bold"/>
                <a:cs typeface="Georgia Bold"/>
                <a:sym typeface="Georgia Bold"/>
              </a:rPr>
              <a:t>¡GRACIAS!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125994" y="4578037"/>
            <a:ext cx="2394425" cy="2063743"/>
          </a:xfrm>
          <a:custGeom>
            <a:avLst/>
            <a:gdLst/>
            <a:ahLst/>
            <a:cxnLst/>
            <a:rect r="r" b="b" t="t" l="l"/>
            <a:pathLst>
              <a:path h="2063743" w="2394425">
                <a:moveTo>
                  <a:pt x="0" y="0"/>
                </a:moveTo>
                <a:lnTo>
                  <a:pt x="2394425" y="0"/>
                </a:lnTo>
                <a:lnTo>
                  <a:pt x="2394425" y="2063743"/>
                </a:lnTo>
                <a:lnTo>
                  <a:pt x="0" y="2063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49796" y="7203755"/>
            <a:ext cx="534682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CELEBRANDO </a:t>
            </a:r>
            <a:r>
              <a:rPr lang="en-US" b="true" sz="2399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60 AÑOS</a:t>
            </a:r>
            <a:r>
              <a:rPr lang="en-US" sz="2399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2399">
                <a:solidFill>
                  <a:srgbClr val="F09F54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 LA ALBIZU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6243" y="-638997"/>
            <a:ext cx="14185030" cy="3209092"/>
            <a:chOff x="0" y="0"/>
            <a:chExt cx="3735975" cy="8451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35975" cy="845193"/>
            </a:xfrm>
            <a:custGeom>
              <a:avLst/>
              <a:gdLst/>
              <a:ahLst/>
              <a:cxnLst/>
              <a:rect r="r" b="b" t="t" l="l"/>
              <a:pathLst>
                <a:path h="845193" w="3735975">
                  <a:moveTo>
                    <a:pt x="0" y="0"/>
                  </a:moveTo>
                  <a:lnTo>
                    <a:pt x="3735975" y="0"/>
                  </a:lnTo>
                  <a:lnTo>
                    <a:pt x="3735975" y="845193"/>
                  </a:lnTo>
                  <a:lnTo>
                    <a:pt x="0" y="845193"/>
                  </a:ln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35975" cy="892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680274" y="1028700"/>
            <a:ext cx="6341026" cy="7503318"/>
            <a:chOff x="0" y="0"/>
            <a:chExt cx="812800" cy="9617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961784"/>
            </a:xfrm>
            <a:custGeom>
              <a:avLst/>
              <a:gdLst/>
              <a:ahLst/>
              <a:cxnLst/>
              <a:rect r="r" b="b" t="t" l="l"/>
              <a:pathLst>
                <a:path h="961784" w="812800">
                  <a:moveTo>
                    <a:pt x="28081" y="0"/>
                  </a:moveTo>
                  <a:lnTo>
                    <a:pt x="784719" y="0"/>
                  </a:lnTo>
                  <a:cubicBezTo>
                    <a:pt x="800228" y="0"/>
                    <a:pt x="812800" y="12572"/>
                    <a:pt x="812800" y="28081"/>
                  </a:cubicBezTo>
                  <a:lnTo>
                    <a:pt x="812800" y="933703"/>
                  </a:lnTo>
                  <a:cubicBezTo>
                    <a:pt x="812800" y="949212"/>
                    <a:pt x="800228" y="961784"/>
                    <a:pt x="784719" y="961784"/>
                  </a:cubicBezTo>
                  <a:lnTo>
                    <a:pt x="28081" y="961784"/>
                  </a:lnTo>
                  <a:cubicBezTo>
                    <a:pt x="12572" y="961784"/>
                    <a:pt x="0" y="949212"/>
                    <a:pt x="0" y="933703"/>
                  </a:cubicBezTo>
                  <a:lnTo>
                    <a:pt x="0" y="28081"/>
                  </a:lnTo>
                  <a:cubicBezTo>
                    <a:pt x="0" y="12572"/>
                    <a:pt x="12572" y="0"/>
                    <a:pt x="28081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503" r="0" b="-14197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28090" y="8980893"/>
            <a:ext cx="12450765" cy="2083136"/>
            <a:chOff x="0" y="0"/>
            <a:chExt cx="3279214" cy="54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79214" cy="548645"/>
            </a:xfrm>
            <a:custGeom>
              <a:avLst/>
              <a:gdLst/>
              <a:ahLst/>
              <a:cxnLst/>
              <a:rect r="r" b="b" t="t" l="l"/>
              <a:pathLst>
                <a:path h="548645" w="3279214">
                  <a:moveTo>
                    <a:pt x="18654" y="0"/>
                  </a:moveTo>
                  <a:lnTo>
                    <a:pt x="3260560" y="0"/>
                  </a:lnTo>
                  <a:cubicBezTo>
                    <a:pt x="3265507" y="0"/>
                    <a:pt x="3270252" y="1965"/>
                    <a:pt x="3273750" y="5464"/>
                  </a:cubicBezTo>
                  <a:cubicBezTo>
                    <a:pt x="3277248" y="8962"/>
                    <a:pt x="3279214" y="13707"/>
                    <a:pt x="3279214" y="18654"/>
                  </a:cubicBezTo>
                  <a:lnTo>
                    <a:pt x="3279214" y="529991"/>
                  </a:lnTo>
                  <a:cubicBezTo>
                    <a:pt x="3279214" y="540293"/>
                    <a:pt x="3270862" y="548645"/>
                    <a:pt x="3260560" y="548645"/>
                  </a:cubicBezTo>
                  <a:lnTo>
                    <a:pt x="18654" y="548645"/>
                  </a:lnTo>
                  <a:cubicBezTo>
                    <a:pt x="13707" y="548645"/>
                    <a:pt x="8962" y="546679"/>
                    <a:pt x="5464" y="543181"/>
                  </a:cubicBezTo>
                  <a:cubicBezTo>
                    <a:pt x="1965" y="539683"/>
                    <a:pt x="0" y="534938"/>
                    <a:pt x="0" y="529991"/>
                  </a:cubicBezTo>
                  <a:lnTo>
                    <a:pt x="0" y="18654"/>
                  </a:lnTo>
                  <a:cubicBezTo>
                    <a:pt x="0" y="8352"/>
                    <a:pt x="8352" y="0"/>
                    <a:pt x="18654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279214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0" y="0"/>
            <a:ext cx="1329272" cy="727474"/>
          </a:xfrm>
          <a:custGeom>
            <a:avLst/>
            <a:gdLst/>
            <a:ahLst/>
            <a:cxnLst/>
            <a:rect r="r" b="b" t="t" l="l"/>
            <a:pathLst>
              <a:path h="727474" w="1329272">
                <a:moveTo>
                  <a:pt x="0" y="0"/>
                </a:moveTo>
                <a:lnTo>
                  <a:pt x="1329272" y="0"/>
                </a:lnTo>
                <a:lnTo>
                  <a:pt x="1329272" y="727474"/>
                </a:lnTo>
                <a:lnTo>
                  <a:pt x="0" y="727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30107" y="9194602"/>
            <a:ext cx="1157893" cy="1157893"/>
          </a:xfrm>
          <a:custGeom>
            <a:avLst/>
            <a:gdLst/>
            <a:ahLst/>
            <a:cxnLst/>
            <a:rect r="r" b="b" t="t" l="l"/>
            <a:pathLst>
              <a:path h="1157893" w="1157893">
                <a:moveTo>
                  <a:pt x="0" y="0"/>
                </a:moveTo>
                <a:lnTo>
                  <a:pt x="1157893" y="0"/>
                </a:lnTo>
                <a:lnTo>
                  <a:pt x="1157893" y="1157893"/>
                </a:lnTo>
                <a:lnTo>
                  <a:pt x="0" y="1157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5750" y="8246268"/>
            <a:ext cx="5089912" cy="1768744"/>
          </a:xfrm>
          <a:custGeom>
            <a:avLst/>
            <a:gdLst/>
            <a:ahLst/>
            <a:cxnLst/>
            <a:rect r="r" b="b" t="t" l="l"/>
            <a:pathLst>
              <a:path h="1768744" w="5089912">
                <a:moveTo>
                  <a:pt x="0" y="0"/>
                </a:moveTo>
                <a:lnTo>
                  <a:pt x="5089912" y="0"/>
                </a:lnTo>
                <a:lnTo>
                  <a:pt x="5089912" y="1768745"/>
                </a:lnTo>
                <a:lnTo>
                  <a:pt x="0" y="176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5750" y="1281708"/>
            <a:ext cx="5597856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b="true" sz="6400" i="true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CONTENIDO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1500" y="3030406"/>
            <a:ext cx="2347324" cy="50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b="true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01. Overview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1500" y="3894638"/>
            <a:ext cx="3516853" cy="50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b="true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02. Nuestro Equipo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1500" y="4755305"/>
            <a:ext cx="3516853" cy="50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b="true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03. Reporte Anual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1500" y="5615972"/>
            <a:ext cx="3516853" cy="50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b="true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04. Metas Futuras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1500" y="6476640"/>
            <a:ext cx="3516853" cy="50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7"/>
              </a:lnSpc>
            </a:pPr>
            <a:r>
              <a:rPr lang="en-US" sz="2998" b="true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05. Logros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06915" y="5555706"/>
            <a:ext cx="9550915" cy="3086100"/>
            <a:chOff x="0" y="0"/>
            <a:chExt cx="2515467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15467" cy="812800"/>
            </a:xfrm>
            <a:custGeom>
              <a:avLst/>
              <a:gdLst/>
              <a:ahLst/>
              <a:cxnLst/>
              <a:rect r="r" b="b" t="t" l="l"/>
              <a:pathLst>
                <a:path h="812800" w="2515467">
                  <a:moveTo>
                    <a:pt x="23507" y="0"/>
                  </a:moveTo>
                  <a:lnTo>
                    <a:pt x="2491960" y="0"/>
                  </a:lnTo>
                  <a:cubicBezTo>
                    <a:pt x="2504943" y="0"/>
                    <a:pt x="2515467" y="10525"/>
                    <a:pt x="2515467" y="23507"/>
                  </a:cubicBezTo>
                  <a:lnTo>
                    <a:pt x="2515467" y="789293"/>
                  </a:lnTo>
                  <a:cubicBezTo>
                    <a:pt x="2515467" y="795527"/>
                    <a:pt x="2512991" y="801506"/>
                    <a:pt x="2508582" y="805915"/>
                  </a:cubicBezTo>
                  <a:cubicBezTo>
                    <a:pt x="2504174" y="810323"/>
                    <a:pt x="2498194" y="812800"/>
                    <a:pt x="2491960" y="812800"/>
                  </a:cubicBezTo>
                  <a:lnTo>
                    <a:pt x="23507" y="812800"/>
                  </a:lnTo>
                  <a:cubicBezTo>
                    <a:pt x="10525" y="812800"/>
                    <a:pt x="0" y="802275"/>
                    <a:pt x="0" y="789293"/>
                  </a:cubicBezTo>
                  <a:lnTo>
                    <a:pt x="0" y="23507"/>
                  </a:lnTo>
                  <a:cubicBezTo>
                    <a:pt x="0" y="10525"/>
                    <a:pt x="10525" y="0"/>
                    <a:pt x="23507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51546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9258300"/>
            <a:ext cx="9550915" cy="3086100"/>
            <a:chOff x="0" y="0"/>
            <a:chExt cx="2515467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15467" cy="812800"/>
            </a:xfrm>
            <a:custGeom>
              <a:avLst/>
              <a:gdLst/>
              <a:ahLst/>
              <a:cxnLst/>
              <a:rect r="r" b="b" t="t" l="l"/>
              <a:pathLst>
                <a:path h="812800" w="2515467">
                  <a:moveTo>
                    <a:pt x="23507" y="0"/>
                  </a:moveTo>
                  <a:lnTo>
                    <a:pt x="2491960" y="0"/>
                  </a:lnTo>
                  <a:cubicBezTo>
                    <a:pt x="2504943" y="0"/>
                    <a:pt x="2515467" y="10525"/>
                    <a:pt x="2515467" y="23507"/>
                  </a:cubicBezTo>
                  <a:lnTo>
                    <a:pt x="2515467" y="789293"/>
                  </a:lnTo>
                  <a:cubicBezTo>
                    <a:pt x="2515467" y="795527"/>
                    <a:pt x="2512991" y="801506"/>
                    <a:pt x="2508582" y="805915"/>
                  </a:cubicBezTo>
                  <a:cubicBezTo>
                    <a:pt x="2504174" y="810323"/>
                    <a:pt x="2498194" y="812800"/>
                    <a:pt x="2491960" y="812800"/>
                  </a:cubicBezTo>
                  <a:lnTo>
                    <a:pt x="23507" y="812800"/>
                  </a:lnTo>
                  <a:cubicBezTo>
                    <a:pt x="10525" y="812800"/>
                    <a:pt x="0" y="802275"/>
                    <a:pt x="0" y="789293"/>
                  </a:cubicBezTo>
                  <a:lnTo>
                    <a:pt x="0" y="23507"/>
                  </a:lnTo>
                  <a:cubicBezTo>
                    <a:pt x="0" y="10525"/>
                    <a:pt x="10525" y="0"/>
                    <a:pt x="23507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515467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358717" y="6758456"/>
            <a:ext cx="6900583" cy="3083214"/>
            <a:chOff x="0" y="0"/>
            <a:chExt cx="1489047" cy="6653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89047" cy="665314"/>
            </a:xfrm>
            <a:custGeom>
              <a:avLst/>
              <a:gdLst/>
              <a:ahLst/>
              <a:cxnLst/>
              <a:rect r="r" b="b" t="t" l="l"/>
              <a:pathLst>
                <a:path h="665314" w="1489047">
                  <a:moveTo>
                    <a:pt x="25804" y="0"/>
                  </a:moveTo>
                  <a:lnTo>
                    <a:pt x="1463243" y="0"/>
                  </a:lnTo>
                  <a:cubicBezTo>
                    <a:pt x="1477495" y="0"/>
                    <a:pt x="1489047" y="11553"/>
                    <a:pt x="1489047" y="25804"/>
                  </a:cubicBezTo>
                  <a:lnTo>
                    <a:pt x="1489047" y="639509"/>
                  </a:lnTo>
                  <a:cubicBezTo>
                    <a:pt x="1489047" y="653761"/>
                    <a:pt x="1477495" y="665314"/>
                    <a:pt x="1463243" y="665314"/>
                  </a:cubicBezTo>
                  <a:lnTo>
                    <a:pt x="25804" y="665314"/>
                  </a:lnTo>
                  <a:cubicBezTo>
                    <a:pt x="11553" y="665314"/>
                    <a:pt x="0" y="653761"/>
                    <a:pt x="0" y="639509"/>
                  </a:cubicBezTo>
                  <a:lnTo>
                    <a:pt x="0" y="25804"/>
                  </a:lnTo>
                  <a:cubicBezTo>
                    <a:pt x="0" y="11553"/>
                    <a:pt x="11553" y="0"/>
                    <a:pt x="25804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6207" r="0" b="-43279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71500" y="457200"/>
            <a:ext cx="4678674" cy="1085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b="true" sz="64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OVERVIEW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1500" y="5979451"/>
            <a:ext cx="4338857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MISSION STATEMENT: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58717" y="1940940"/>
            <a:ext cx="3691119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KEY OBJECTIVES: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1500" y="2040185"/>
            <a:ext cx="5791655" cy="184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veniam, quis nostrud exercitation ullamco laboris nisi.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1500" y="6669551"/>
            <a:ext cx="6481182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veniam, quis nostrud exercitation ullamco laboris nisi.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58717" y="2631040"/>
            <a:ext cx="62319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58717" y="3872901"/>
            <a:ext cx="62319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58717" y="5114763"/>
            <a:ext cx="62319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40337" y="9600143"/>
            <a:ext cx="9274800" cy="2083136"/>
            <a:chOff x="0" y="0"/>
            <a:chExt cx="2442746" cy="5486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640337" y="-1218468"/>
            <a:ext cx="9274800" cy="2083136"/>
            <a:chOff x="0" y="0"/>
            <a:chExt cx="2442746" cy="5486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160220" y="1704859"/>
            <a:ext cx="5781415" cy="7895284"/>
            <a:chOff x="0" y="0"/>
            <a:chExt cx="1522677" cy="20794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2677" cy="2079416"/>
            </a:xfrm>
            <a:custGeom>
              <a:avLst/>
              <a:gdLst/>
              <a:ahLst/>
              <a:cxnLst/>
              <a:rect r="r" b="b" t="t" l="l"/>
              <a:pathLst>
                <a:path h="2079416" w="1522677">
                  <a:moveTo>
                    <a:pt x="45530" y="0"/>
                  </a:moveTo>
                  <a:lnTo>
                    <a:pt x="1477148" y="0"/>
                  </a:lnTo>
                  <a:cubicBezTo>
                    <a:pt x="1489223" y="0"/>
                    <a:pt x="1500804" y="4797"/>
                    <a:pt x="1509342" y="13335"/>
                  </a:cubicBezTo>
                  <a:cubicBezTo>
                    <a:pt x="1517881" y="21874"/>
                    <a:pt x="1522677" y="33454"/>
                    <a:pt x="1522677" y="45530"/>
                  </a:cubicBezTo>
                  <a:lnTo>
                    <a:pt x="1522677" y="2033887"/>
                  </a:lnTo>
                  <a:cubicBezTo>
                    <a:pt x="1522677" y="2059032"/>
                    <a:pt x="1502293" y="2079416"/>
                    <a:pt x="1477148" y="2079416"/>
                  </a:cubicBezTo>
                  <a:lnTo>
                    <a:pt x="45530" y="2079416"/>
                  </a:lnTo>
                  <a:cubicBezTo>
                    <a:pt x="33454" y="2079416"/>
                    <a:pt x="21874" y="2074619"/>
                    <a:pt x="13335" y="2066081"/>
                  </a:cubicBezTo>
                  <a:cubicBezTo>
                    <a:pt x="4797" y="2057543"/>
                    <a:pt x="0" y="2045962"/>
                    <a:pt x="0" y="2033887"/>
                  </a:cubicBezTo>
                  <a:lnTo>
                    <a:pt x="0" y="45530"/>
                  </a:lnTo>
                  <a:cubicBezTo>
                    <a:pt x="0" y="33454"/>
                    <a:pt x="4797" y="21874"/>
                    <a:pt x="13335" y="13335"/>
                  </a:cubicBezTo>
                  <a:cubicBezTo>
                    <a:pt x="21874" y="4797"/>
                    <a:pt x="33454" y="0"/>
                    <a:pt x="45530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522677" cy="2127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873945" y="2451554"/>
            <a:ext cx="1765248" cy="176524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6486" y="0"/>
                  </a:moveTo>
                  <a:lnTo>
                    <a:pt x="716314" y="0"/>
                  </a:lnTo>
                  <a:cubicBezTo>
                    <a:pt x="741903" y="0"/>
                    <a:pt x="766445" y="10165"/>
                    <a:pt x="784540" y="28260"/>
                  </a:cubicBezTo>
                  <a:cubicBezTo>
                    <a:pt x="802634" y="46355"/>
                    <a:pt x="812800" y="70897"/>
                    <a:pt x="812800" y="96486"/>
                  </a:cubicBezTo>
                  <a:lnTo>
                    <a:pt x="812800" y="716314"/>
                  </a:lnTo>
                  <a:cubicBezTo>
                    <a:pt x="812800" y="741903"/>
                    <a:pt x="802634" y="766445"/>
                    <a:pt x="784540" y="784540"/>
                  </a:cubicBezTo>
                  <a:cubicBezTo>
                    <a:pt x="766445" y="802634"/>
                    <a:pt x="741903" y="812800"/>
                    <a:pt x="716314" y="812800"/>
                  </a:cubicBezTo>
                  <a:lnTo>
                    <a:pt x="96486" y="812800"/>
                  </a:lnTo>
                  <a:cubicBezTo>
                    <a:pt x="70897" y="812800"/>
                    <a:pt x="46355" y="802634"/>
                    <a:pt x="28260" y="784540"/>
                  </a:cubicBezTo>
                  <a:cubicBezTo>
                    <a:pt x="10165" y="766445"/>
                    <a:pt x="0" y="741903"/>
                    <a:pt x="0" y="716314"/>
                  </a:cubicBezTo>
                  <a:lnTo>
                    <a:pt x="0" y="96486"/>
                  </a:lnTo>
                  <a:cubicBezTo>
                    <a:pt x="0" y="70897"/>
                    <a:pt x="10165" y="46355"/>
                    <a:pt x="28260" y="28260"/>
                  </a:cubicBezTo>
                  <a:cubicBezTo>
                    <a:pt x="46355" y="10165"/>
                    <a:pt x="70897" y="0"/>
                    <a:pt x="96486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276" r="0" b="-46443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873945" y="4874855"/>
            <a:ext cx="1765248" cy="176524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6486" y="0"/>
                  </a:moveTo>
                  <a:lnTo>
                    <a:pt x="716314" y="0"/>
                  </a:lnTo>
                  <a:cubicBezTo>
                    <a:pt x="741903" y="0"/>
                    <a:pt x="766445" y="10165"/>
                    <a:pt x="784540" y="28260"/>
                  </a:cubicBezTo>
                  <a:cubicBezTo>
                    <a:pt x="802634" y="46355"/>
                    <a:pt x="812800" y="70897"/>
                    <a:pt x="812800" y="96486"/>
                  </a:cubicBezTo>
                  <a:lnTo>
                    <a:pt x="812800" y="716314"/>
                  </a:lnTo>
                  <a:cubicBezTo>
                    <a:pt x="812800" y="741903"/>
                    <a:pt x="802634" y="766445"/>
                    <a:pt x="784540" y="784540"/>
                  </a:cubicBezTo>
                  <a:cubicBezTo>
                    <a:pt x="766445" y="802634"/>
                    <a:pt x="741903" y="812800"/>
                    <a:pt x="716314" y="812800"/>
                  </a:cubicBezTo>
                  <a:lnTo>
                    <a:pt x="96486" y="812800"/>
                  </a:lnTo>
                  <a:cubicBezTo>
                    <a:pt x="70897" y="812800"/>
                    <a:pt x="46355" y="802634"/>
                    <a:pt x="28260" y="784540"/>
                  </a:cubicBezTo>
                  <a:cubicBezTo>
                    <a:pt x="10165" y="766445"/>
                    <a:pt x="0" y="741903"/>
                    <a:pt x="0" y="716314"/>
                  </a:cubicBezTo>
                  <a:lnTo>
                    <a:pt x="0" y="96486"/>
                  </a:lnTo>
                  <a:cubicBezTo>
                    <a:pt x="0" y="70897"/>
                    <a:pt x="10165" y="46355"/>
                    <a:pt x="28260" y="28260"/>
                  </a:cubicBezTo>
                  <a:cubicBezTo>
                    <a:pt x="46355" y="10165"/>
                    <a:pt x="70897" y="0"/>
                    <a:pt x="96486" y="0"/>
                  </a:cubicBezTo>
                  <a:close/>
                </a:path>
              </a:pathLst>
            </a:custGeom>
            <a:blipFill>
              <a:blip r:embed="rId4"/>
              <a:stretch>
                <a:fillRect l="-8744" t="0" r="-41119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873945" y="7164631"/>
            <a:ext cx="1765248" cy="176524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96486" y="0"/>
                  </a:moveTo>
                  <a:lnTo>
                    <a:pt x="716314" y="0"/>
                  </a:lnTo>
                  <a:cubicBezTo>
                    <a:pt x="741903" y="0"/>
                    <a:pt x="766445" y="10165"/>
                    <a:pt x="784540" y="28260"/>
                  </a:cubicBezTo>
                  <a:cubicBezTo>
                    <a:pt x="802634" y="46355"/>
                    <a:pt x="812800" y="70897"/>
                    <a:pt x="812800" y="96486"/>
                  </a:cubicBezTo>
                  <a:lnTo>
                    <a:pt x="812800" y="716314"/>
                  </a:lnTo>
                  <a:cubicBezTo>
                    <a:pt x="812800" y="741903"/>
                    <a:pt x="802634" y="766445"/>
                    <a:pt x="784540" y="784540"/>
                  </a:cubicBezTo>
                  <a:cubicBezTo>
                    <a:pt x="766445" y="802634"/>
                    <a:pt x="741903" y="812800"/>
                    <a:pt x="716314" y="812800"/>
                  </a:cubicBezTo>
                  <a:lnTo>
                    <a:pt x="96486" y="812800"/>
                  </a:lnTo>
                  <a:cubicBezTo>
                    <a:pt x="70897" y="812800"/>
                    <a:pt x="46355" y="802634"/>
                    <a:pt x="28260" y="784540"/>
                  </a:cubicBezTo>
                  <a:cubicBezTo>
                    <a:pt x="10165" y="766445"/>
                    <a:pt x="0" y="741903"/>
                    <a:pt x="0" y="716314"/>
                  </a:cubicBezTo>
                  <a:lnTo>
                    <a:pt x="0" y="96486"/>
                  </a:lnTo>
                  <a:cubicBezTo>
                    <a:pt x="0" y="70897"/>
                    <a:pt x="10165" y="46355"/>
                    <a:pt x="28260" y="28260"/>
                  </a:cubicBezTo>
                  <a:cubicBezTo>
                    <a:pt x="46355" y="10165"/>
                    <a:pt x="70897" y="0"/>
                    <a:pt x="96486" y="0"/>
                  </a:cubicBezTo>
                  <a:close/>
                </a:path>
              </a:pathLst>
            </a:custGeom>
            <a:blipFill>
              <a:blip r:embed="rId5"/>
              <a:stretch>
                <a:fillRect l="-24931" t="0" r="-24931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285750" y="7537977"/>
            <a:ext cx="5089912" cy="1768744"/>
          </a:xfrm>
          <a:custGeom>
            <a:avLst/>
            <a:gdLst/>
            <a:ahLst/>
            <a:cxnLst/>
            <a:rect r="r" b="b" t="t" l="l"/>
            <a:pathLst>
              <a:path h="1768744" w="5089912">
                <a:moveTo>
                  <a:pt x="0" y="0"/>
                </a:moveTo>
                <a:lnTo>
                  <a:pt x="5089912" y="0"/>
                </a:lnTo>
                <a:lnTo>
                  <a:pt x="5089912" y="1768745"/>
                </a:lnTo>
                <a:lnTo>
                  <a:pt x="0" y="17687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71500" y="1129884"/>
            <a:ext cx="7634793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b="true" sz="6400" i="true">
                <a:solidFill>
                  <a:srgbClr val="1E1C1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NUESTO EQUIPO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1500" y="2397852"/>
            <a:ext cx="6362020" cy="147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1500" y="3952709"/>
            <a:ext cx="4569631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TEAM ACHIEVEMENTS: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80717" y="2527100"/>
            <a:ext cx="3225138" cy="43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PEDRO FERNANDES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80717" y="4817705"/>
            <a:ext cx="2504758" cy="43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REESE MILLER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80717" y="7107481"/>
            <a:ext cx="2504758" cy="43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SAMIRA HADID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80717" y="3095643"/>
            <a:ext cx="3225138" cy="56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21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CFO - Financial planning and analysis.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80717" y="5386248"/>
            <a:ext cx="3225138" cy="56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21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CEO - Strategic leadership and vision.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280717" y="7676024"/>
            <a:ext cx="3225138" cy="56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21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CEO - Strategic leadership and vision.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80717" y="3732925"/>
            <a:ext cx="3225138" cy="48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900" i="true">
                <a:solidFill>
                  <a:srgbClr val="FFFFFF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Expert in financial management and strategy.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280717" y="6023529"/>
            <a:ext cx="3225138" cy="48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900" i="true">
                <a:solidFill>
                  <a:srgbClr val="FFFFFF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Over 20 years of experience in the industry.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280717" y="8313306"/>
            <a:ext cx="3225138" cy="48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900" i="true">
                <a:solidFill>
                  <a:srgbClr val="FFFFFF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Over 20 years of experience in the industry.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1500" y="4642808"/>
            <a:ext cx="62319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71500" y="5884670"/>
            <a:ext cx="62319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4115" y="7224854"/>
            <a:ext cx="20136229" cy="3672255"/>
            <a:chOff x="0" y="0"/>
            <a:chExt cx="5303369" cy="9671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03369" cy="967178"/>
            </a:xfrm>
            <a:custGeom>
              <a:avLst/>
              <a:gdLst/>
              <a:ahLst/>
              <a:cxnLst/>
              <a:rect r="r" b="b" t="t" l="l"/>
              <a:pathLst>
                <a:path h="967178" w="5303369">
                  <a:moveTo>
                    <a:pt x="0" y="0"/>
                  </a:moveTo>
                  <a:lnTo>
                    <a:pt x="5303369" y="0"/>
                  </a:lnTo>
                  <a:lnTo>
                    <a:pt x="5303369" y="967178"/>
                  </a:lnTo>
                  <a:lnTo>
                    <a:pt x="0" y="967178"/>
                  </a:ln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303369" cy="10148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9094" y="6205233"/>
            <a:ext cx="3910371" cy="2039244"/>
            <a:chOff x="0" y="0"/>
            <a:chExt cx="1029892" cy="53708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9892" cy="537085"/>
            </a:xfrm>
            <a:custGeom>
              <a:avLst/>
              <a:gdLst/>
              <a:ahLst/>
              <a:cxnLst/>
              <a:rect r="r" b="b" t="t" l="l"/>
              <a:pathLst>
                <a:path h="537085" w="1029892">
                  <a:moveTo>
                    <a:pt x="43557" y="0"/>
                  </a:moveTo>
                  <a:lnTo>
                    <a:pt x="986336" y="0"/>
                  </a:lnTo>
                  <a:cubicBezTo>
                    <a:pt x="1010391" y="0"/>
                    <a:pt x="1029892" y="19501"/>
                    <a:pt x="1029892" y="43557"/>
                  </a:cubicBezTo>
                  <a:lnTo>
                    <a:pt x="1029892" y="493528"/>
                  </a:lnTo>
                  <a:cubicBezTo>
                    <a:pt x="1029892" y="517584"/>
                    <a:pt x="1010391" y="537085"/>
                    <a:pt x="986336" y="537085"/>
                  </a:cubicBezTo>
                  <a:lnTo>
                    <a:pt x="43557" y="537085"/>
                  </a:lnTo>
                  <a:cubicBezTo>
                    <a:pt x="19501" y="537085"/>
                    <a:pt x="0" y="517584"/>
                    <a:pt x="0" y="493528"/>
                  </a:cubicBezTo>
                  <a:lnTo>
                    <a:pt x="0" y="43557"/>
                  </a:lnTo>
                  <a:cubicBezTo>
                    <a:pt x="0" y="19501"/>
                    <a:pt x="19501" y="0"/>
                    <a:pt x="43557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029892" cy="584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188814" y="6205233"/>
            <a:ext cx="3910371" cy="2039244"/>
            <a:chOff x="0" y="0"/>
            <a:chExt cx="1029892" cy="53708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9892" cy="537085"/>
            </a:xfrm>
            <a:custGeom>
              <a:avLst/>
              <a:gdLst/>
              <a:ahLst/>
              <a:cxnLst/>
              <a:rect r="r" b="b" t="t" l="l"/>
              <a:pathLst>
                <a:path h="537085" w="1029892">
                  <a:moveTo>
                    <a:pt x="43557" y="0"/>
                  </a:moveTo>
                  <a:lnTo>
                    <a:pt x="986336" y="0"/>
                  </a:lnTo>
                  <a:cubicBezTo>
                    <a:pt x="1010391" y="0"/>
                    <a:pt x="1029892" y="19501"/>
                    <a:pt x="1029892" y="43557"/>
                  </a:cubicBezTo>
                  <a:lnTo>
                    <a:pt x="1029892" y="493528"/>
                  </a:lnTo>
                  <a:cubicBezTo>
                    <a:pt x="1029892" y="517584"/>
                    <a:pt x="1010391" y="537085"/>
                    <a:pt x="986336" y="537085"/>
                  </a:cubicBezTo>
                  <a:lnTo>
                    <a:pt x="43557" y="537085"/>
                  </a:lnTo>
                  <a:cubicBezTo>
                    <a:pt x="19501" y="537085"/>
                    <a:pt x="0" y="517584"/>
                    <a:pt x="0" y="493528"/>
                  </a:cubicBezTo>
                  <a:lnTo>
                    <a:pt x="0" y="43557"/>
                  </a:lnTo>
                  <a:cubicBezTo>
                    <a:pt x="0" y="19501"/>
                    <a:pt x="19501" y="0"/>
                    <a:pt x="43557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029892" cy="584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04086" y="6205233"/>
            <a:ext cx="3910371" cy="2039244"/>
            <a:chOff x="0" y="0"/>
            <a:chExt cx="1029892" cy="53708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29892" cy="537085"/>
            </a:xfrm>
            <a:custGeom>
              <a:avLst/>
              <a:gdLst/>
              <a:ahLst/>
              <a:cxnLst/>
              <a:rect r="r" b="b" t="t" l="l"/>
              <a:pathLst>
                <a:path h="537085" w="1029892">
                  <a:moveTo>
                    <a:pt x="43557" y="0"/>
                  </a:moveTo>
                  <a:lnTo>
                    <a:pt x="986336" y="0"/>
                  </a:lnTo>
                  <a:cubicBezTo>
                    <a:pt x="1010391" y="0"/>
                    <a:pt x="1029892" y="19501"/>
                    <a:pt x="1029892" y="43557"/>
                  </a:cubicBezTo>
                  <a:lnTo>
                    <a:pt x="1029892" y="493528"/>
                  </a:lnTo>
                  <a:cubicBezTo>
                    <a:pt x="1029892" y="517584"/>
                    <a:pt x="1010391" y="537085"/>
                    <a:pt x="986336" y="537085"/>
                  </a:cubicBezTo>
                  <a:lnTo>
                    <a:pt x="43557" y="537085"/>
                  </a:lnTo>
                  <a:cubicBezTo>
                    <a:pt x="19501" y="537085"/>
                    <a:pt x="0" y="517584"/>
                    <a:pt x="0" y="493528"/>
                  </a:cubicBezTo>
                  <a:lnTo>
                    <a:pt x="0" y="43557"/>
                  </a:lnTo>
                  <a:cubicBezTo>
                    <a:pt x="0" y="19501"/>
                    <a:pt x="19501" y="0"/>
                    <a:pt x="43557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29892" cy="584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640337" y="-1218468"/>
            <a:ext cx="9274800" cy="2083136"/>
            <a:chOff x="0" y="0"/>
            <a:chExt cx="2442746" cy="5486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6554283" y="8460857"/>
            <a:ext cx="1733717" cy="1733717"/>
          </a:xfrm>
          <a:custGeom>
            <a:avLst/>
            <a:gdLst/>
            <a:ahLst/>
            <a:cxnLst/>
            <a:rect r="r" b="b" t="t" l="l"/>
            <a:pathLst>
              <a:path h="1733717" w="1733717">
                <a:moveTo>
                  <a:pt x="0" y="0"/>
                </a:moveTo>
                <a:lnTo>
                  <a:pt x="1733717" y="0"/>
                </a:lnTo>
                <a:lnTo>
                  <a:pt x="1733717" y="1733716"/>
                </a:lnTo>
                <a:lnTo>
                  <a:pt x="0" y="1733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0" y="8460857"/>
            <a:ext cx="1733717" cy="1733717"/>
          </a:xfrm>
          <a:custGeom>
            <a:avLst/>
            <a:gdLst/>
            <a:ahLst/>
            <a:cxnLst/>
            <a:rect r="r" b="b" t="t" l="l"/>
            <a:pathLst>
              <a:path h="1733717" w="1733717">
                <a:moveTo>
                  <a:pt x="1733717" y="0"/>
                </a:moveTo>
                <a:lnTo>
                  <a:pt x="0" y="0"/>
                </a:lnTo>
                <a:lnTo>
                  <a:pt x="0" y="1733716"/>
                </a:lnTo>
                <a:lnTo>
                  <a:pt x="1733717" y="1733716"/>
                </a:lnTo>
                <a:lnTo>
                  <a:pt x="1733717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68727" y="1334626"/>
            <a:ext cx="7435286" cy="1542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6400" b="true">
                <a:solidFill>
                  <a:srgbClr val="1E1C1F"/>
                </a:solidFill>
                <a:latin typeface="Georgia Bold"/>
                <a:ea typeface="Georgia Bold"/>
                <a:cs typeface="Georgia Bold"/>
                <a:sym typeface="Georgia Bold"/>
              </a:rPr>
              <a:t>COMPANY ACHIEVEMENTS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8727" y="3314893"/>
            <a:ext cx="6620087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1410826"/>
            <a:ext cx="8575273" cy="407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34213" y="6558789"/>
            <a:ext cx="2780134" cy="11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BEST INDUSTRY LEADER AWARD 2023.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753933" y="6558789"/>
            <a:ext cx="2780134" cy="11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EXCELLENCE IN INNOVATION AWARD 2022.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769204" y="6558789"/>
            <a:ext cx="2780134" cy="11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TOP CUSTOMER SERVICE AWARD 2021.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69094" y="8841259"/>
            <a:ext cx="3910371" cy="757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Contributed to community development through various CSR initiatives.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188814" y="8841259"/>
            <a:ext cx="3910371" cy="51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Created 500+ jobs in the local</a:t>
            </a:r>
          </a:p>
          <a:p>
            <a:pPr algn="ctr">
              <a:lnSpc>
                <a:spcPts val="2014"/>
              </a:lnSpc>
            </a:pPr>
            <a:r>
              <a:rPr lang="en-US" sz="1900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economy.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04086" y="8841259"/>
            <a:ext cx="3910371" cy="757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900" i="true">
                <a:solidFill>
                  <a:srgbClr val="FFFFFF"/>
                </a:solidFill>
                <a:latin typeface="Helvetica Now Italics"/>
                <a:ea typeface="Helvetica Now Italics"/>
                <a:cs typeface="Helvetica Now Italics"/>
                <a:sym typeface="Helvetica Now Italics"/>
              </a:rPr>
              <a:t>Supported environmental sustainability with green practices.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42402" y="0"/>
            <a:ext cx="12799117" cy="5488400"/>
            <a:chOff x="0" y="0"/>
            <a:chExt cx="3370961" cy="14455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0961" cy="1445505"/>
            </a:xfrm>
            <a:custGeom>
              <a:avLst/>
              <a:gdLst/>
              <a:ahLst/>
              <a:cxnLst/>
              <a:rect r="r" b="b" t="t" l="l"/>
              <a:pathLst>
                <a:path h="1445505" w="3370961">
                  <a:moveTo>
                    <a:pt x="35083" y="0"/>
                  </a:moveTo>
                  <a:lnTo>
                    <a:pt x="3335878" y="0"/>
                  </a:lnTo>
                  <a:cubicBezTo>
                    <a:pt x="3355254" y="0"/>
                    <a:pt x="3370961" y="15707"/>
                    <a:pt x="3370961" y="35083"/>
                  </a:cubicBezTo>
                  <a:lnTo>
                    <a:pt x="3370961" y="1410421"/>
                  </a:lnTo>
                  <a:cubicBezTo>
                    <a:pt x="3370961" y="1429797"/>
                    <a:pt x="3355254" y="1445505"/>
                    <a:pt x="3335878" y="1445505"/>
                  </a:cubicBezTo>
                  <a:lnTo>
                    <a:pt x="35083" y="1445505"/>
                  </a:lnTo>
                  <a:cubicBezTo>
                    <a:pt x="15707" y="1445505"/>
                    <a:pt x="0" y="1429797"/>
                    <a:pt x="0" y="1410421"/>
                  </a:cubicBezTo>
                  <a:lnTo>
                    <a:pt x="0" y="35083"/>
                  </a:lnTo>
                  <a:cubicBezTo>
                    <a:pt x="0" y="15707"/>
                    <a:pt x="15707" y="0"/>
                    <a:pt x="35083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370961" cy="1493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409157"/>
            <a:ext cx="7099795" cy="4734343"/>
            <a:chOff x="0" y="0"/>
            <a:chExt cx="1142578" cy="7619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578" cy="761903"/>
            </a:xfrm>
            <a:custGeom>
              <a:avLst/>
              <a:gdLst/>
              <a:ahLst/>
              <a:cxnLst/>
              <a:rect r="r" b="b" t="t" l="l"/>
              <a:pathLst>
                <a:path h="761903" w="1142578">
                  <a:moveTo>
                    <a:pt x="25080" y="0"/>
                  </a:moveTo>
                  <a:lnTo>
                    <a:pt x="1117498" y="0"/>
                  </a:lnTo>
                  <a:cubicBezTo>
                    <a:pt x="1124150" y="0"/>
                    <a:pt x="1130529" y="2642"/>
                    <a:pt x="1135232" y="7346"/>
                  </a:cubicBezTo>
                  <a:cubicBezTo>
                    <a:pt x="1139936" y="12049"/>
                    <a:pt x="1142578" y="18429"/>
                    <a:pt x="1142578" y="25080"/>
                  </a:cubicBezTo>
                  <a:lnTo>
                    <a:pt x="1142578" y="736823"/>
                  </a:lnTo>
                  <a:cubicBezTo>
                    <a:pt x="1142578" y="743475"/>
                    <a:pt x="1139936" y="749854"/>
                    <a:pt x="1135232" y="754557"/>
                  </a:cubicBezTo>
                  <a:cubicBezTo>
                    <a:pt x="1130529" y="759261"/>
                    <a:pt x="1124150" y="761903"/>
                    <a:pt x="1117498" y="761903"/>
                  </a:cubicBezTo>
                  <a:lnTo>
                    <a:pt x="25080" y="761903"/>
                  </a:lnTo>
                  <a:cubicBezTo>
                    <a:pt x="18429" y="761903"/>
                    <a:pt x="12049" y="759261"/>
                    <a:pt x="7346" y="754557"/>
                  </a:cubicBezTo>
                  <a:cubicBezTo>
                    <a:pt x="2642" y="749854"/>
                    <a:pt x="0" y="743475"/>
                    <a:pt x="0" y="736823"/>
                  </a:cubicBezTo>
                  <a:lnTo>
                    <a:pt x="0" y="25080"/>
                  </a:lnTo>
                  <a:cubicBezTo>
                    <a:pt x="0" y="18429"/>
                    <a:pt x="2642" y="12049"/>
                    <a:pt x="7346" y="7346"/>
                  </a:cubicBezTo>
                  <a:cubicBezTo>
                    <a:pt x="12049" y="2642"/>
                    <a:pt x="18429" y="0"/>
                    <a:pt x="2508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33" r="0" b="-3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674336" y="0"/>
            <a:ext cx="2613664" cy="2585152"/>
          </a:xfrm>
          <a:custGeom>
            <a:avLst/>
            <a:gdLst/>
            <a:ahLst/>
            <a:cxnLst/>
            <a:rect r="r" b="b" t="t" l="l"/>
            <a:pathLst>
              <a:path h="2585152" w="2613664">
                <a:moveTo>
                  <a:pt x="0" y="0"/>
                </a:moveTo>
                <a:lnTo>
                  <a:pt x="2613664" y="0"/>
                </a:lnTo>
                <a:lnTo>
                  <a:pt x="2613664" y="2585152"/>
                </a:lnTo>
                <a:lnTo>
                  <a:pt x="0" y="2585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1681601"/>
            <a:ext cx="7787426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60"/>
              </a:lnSpc>
            </a:pPr>
            <a:r>
              <a:rPr lang="en-US" b="true" sz="6400" i="true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ANNUAL REPORT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50662" y="3265196"/>
            <a:ext cx="8382598" cy="1108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22767" y="5631275"/>
            <a:ext cx="3636047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FINANCIAL SUMMARY: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84614" y="5631275"/>
            <a:ext cx="2458841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KEY METRICS: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46461" y="5631275"/>
            <a:ext cx="3822406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1E1C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YEARLY ACHIEVEMENTS: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22767" y="6322605"/>
            <a:ext cx="407465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84614" y="6322605"/>
            <a:ext cx="409426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46461" y="6322605"/>
            <a:ext cx="4134707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2767" y="7012082"/>
            <a:ext cx="4074654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Sed do eiusmod tempor incididunt ut labore et dolore magna aliqua.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84614" y="7012082"/>
            <a:ext cx="4094264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Sed do eiusmod tempor incididunt ut labore et dolore magna aliqua.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846461" y="7012082"/>
            <a:ext cx="428679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05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Sed do eiusmod tempor incididunt ut labore et dolore magna aliqua.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-640337" y="9600143"/>
            <a:ext cx="9274800" cy="2083136"/>
            <a:chOff x="0" y="0"/>
            <a:chExt cx="2442746" cy="54864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900492" y="8575889"/>
            <a:ext cx="4101758" cy="1425361"/>
          </a:xfrm>
          <a:custGeom>
            <a:avLst/>
            <a:gdLst/>
            <a:ahLst/>
            <a:cxnLst/>
            <a:rect r="r" b="b" t="t" l="l"/>
            <a:pathLst>
              <a:path h="1425361" w="4101758">
                <a:moveTo>
                  <a:pt x="0" y="0"/>
                </a:moveTo>
                <a:lnTo>
                  <a:pt x="4101758" y="0"/>
                </a:lnTo>
                <a:lnTo>
                  <a:pt x="4101758" y="1425361"/>
                </a:lnTo>
                <a:lnTo>
                  <a:pt x="0" y="1425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2071" y="0"/>
            <a:ext cx="18672141" cy="3351483"/>
            <a:chOff x="0" y="0"/>
            <a:chExt cx="4917766" cy="8826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17766" cy="882695"/>
            </a:xfrm>
            <a:custGeom>
              <a:avLst/>
              <a:gdLst/>
              <a:ahLst/>
              <a:cxnLst/>
              <a:rect r="r" b="b" t="t" l="l"/>
              <a:pathLst>
                <a:path h="882695" w="4917766">
                  <a:moveTo>
                    <a:pt x="0" y="0"/>
                  </a:moveTo>
                  <a:lnTo>
                    <a:pt x="4917766" y="0"/>
                  </a:lnTo>
                  <a:lnTo>
                    <a:pt x="4917766" y="882695"/>
                  </a:lnTo>
                  <a:lnTo>
                    <a:pt x="0" y="882695"/>
                  </a:ln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917766" cy="93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550605" y="4082576"/>
            <a:ext cx="1093555" cy="1379485"/>
          </a:xfrm>
          <a:custGeom>
            <a:avLst/>
            <a:gdLst/>
            <a:ahLst/>
            <a:cxnLst/>
            <a:rect r="r" b="b" t="t" l="l"/>
            <a:pathLst>
              <a:path h="1379485" w="1093555">
                <a:moveTo>
                  <a:pt x="0" y="0"/>
                </a:moveTo>
                <a:lnTo>
                  <a:pt x="1093556" y="0"/>
                </a:lnTo>
                <a:lnTo>
                  <a:pt x="1093556" y="1379485"/>
                </a:lnTo>
                <a:lnTo>
                  <a:pt x="0" y="1379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311303" y="6538386"/>
            <a:ext cx="1572160" cy="1265474"/>
          </a:xfrm>
          <a:custGeom>
            <a:avLst/>
            <a:gdLst/>
            <a:ahLst/>
            <a:cxnLst/>
            <a:rect r="r" b="b" t="t" l="l"/>
            <a:pathLst>
              <a:path h="1265474" w="1572160">
                <a:moveTo>
                  <a:pt x="0" y="0"/>
                </a:moveTo>
                <a:lnTo>
                  <a:pt x="1572160" y="0"/>
                </a:lnTo>
                <a:lnTo>
                  <a:pt x="1572160" y="1265474"/>
                </a:lnTo>
                <a:lnTo>
                  <a:pt x="0" y="1265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193641" y="6538386"/>
            <a:ext cx="1414656" cy="1265474"/>
          </a:xfrm>
          <a:custGeom>
            <a:avLst/>
            <a:gdLst/>
            <a:ahLst/>
            <a:cxnLst/>
            <a:rect r="r" b="b" t="t" l="l"/>
            <a:pathLst>
              <a:path h="1265474" w="1414656">
                <a:moveTo>
                  <a:pt x="0" y="0"/>
                </a:moveTo>
                <a:lnTo>
                  <a:pt x="1414656" y="0"/>
                </a:lnTo>
                <a:lnTo>
                  <a:pt x="1414656" y="1265474"/>
                </a:lnTo>
                <a:lnTo>
                  <a:pt x="0" y="1265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2308602" y="4082576"/>
            <a:ext cx="1184735" cy="1137345"/>
          </a:xfrm>
          <a:custGeom>
            <a:avLst/>
            <a:gdLst/>
            <a:ahLst/>
            <a:cxnLst/>
            <a:rect r="r" b="b" t="t" l="l"/>
            <a:pathLst>
              <a:path h="1137345" w="1184735">
                <a:moveTo>
                  <a:pt x="0" y="0"/>
                </a:moveTo>
                <a:lnTo>
                  <a:pt x="1184734" y="0"/>
                </a:lnTo>
                <a:lnTo>
                  <a:pt x="1184734" y="1137346"/>
                </a:lnTo>
                <a:lnTo>
                  <a:pt x="0" y="11373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601165" y="1802039"/>
            <a:ext cx="9085670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b="true" sz="6400" i="true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METAS FUTURAS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17847" y="3837258"/>
            <a:ext cx="2619334" cy="714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LAUNCH A NEW</a:t>
            </a:r>
          </a:p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PRODUCT LINE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91414" y="3837258"/>
            <a:ext cx="3455125" cy="714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ENHANCE CUSTOMER SUPPORT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17847" y="6335943"/>
            <a:ext cx="3190843" cy="714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EXPAND INTO NEW</a:t>
            </a:r>
          </a:p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MARKETS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91414" y="6335943"/>
            <a:ext cx="3190843" cy="714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b="true" sz="2300">
                <a:solidFill>
                  <a:srgbClr val="1E1C1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INCREASE BRAND AWARENESS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17847" y="4800894"/>
            <a:ext cx="3190843" cy="83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26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91414" y="4800894"/>
            <a:ext cx="3455125" cy="83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26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17847" y="7299579"/>
            <a:ext cx="3190843" cy="83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26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91414" y="7299579"/>
            <a:ext cx="3455125" cy="83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226"/>
              </a:lnSpc>
              <a:buFont typeface="Arial"/>
              <a:buChar char="•"/>
            </a:pPr>
            <a:r>
              <a:rPr lang="en-US" sz="2100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-640337" y="9600143"/>
            <a:ext cx="9274800" cy="2083136"/>
            <a:chOff x="0" y="0"/>
            <a:chExt cx="2442746" cy="5486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5674336" y="0"/>
            <a:ext cx="2613664" cy="2585152"/>
          </a:xfrm>
          <a:custGeom>
            <a:avLst/>
            <a:gdLst/>
            <a:ahLst/>
            <a:cxnLst/>
            <a:rect r="r" b="b" t="t" l="l"/>
            <a:pathLst>
              <a:path h="2585152" w="2613664">
                <a:moveTo>
                  <a:pt x="0" y="0"/>
                </a:moveTo>
                <a:lnTo>
                  <a:pt x="2613664" y="0"/>
                </a:lnTo>
                <a:lnTo>
                  <a:pt x="2613664" y="2585152"/>
                </a:lnTo>
                <a:lnTo>
                  <a:pt x="0" y="25851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900492" y="8601712"/>
            <a:ext cx="4101758" cy="1425361"/>
          </a:xfrm>
          <a:custGeom>
            <a:avLst/>
            <a:gdLst/>
            <a:ahLst/>
            <a:cxnLst/>
            <a:rect r="r" b="b" t="t" l="l"/>
            <a:pathLst>
              <a:path h="1425361" w="4101758">
                <a:moveTo>
                  <a:pt x="0" y="0"/>
                </a:moveTo>
                <a:lnTo>
                  <a:pt x="4101758" y="0"/>
                </a:lnTo>
                <a:lnTo>
                  <a:pt x="4101758" y="1425361"/>
                </a:lnTo>
                <a:lnTo>
                  <a:pt x="0" y="1425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2071" y="0"/>
            <a:ext cx="18672141" cy="2585152"/>
            <a:chOff x="0" y="0"/>
            <a:chExt cx="4917766" cy="6808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17766" cy="680863"/>
            </a:xfrm>
            <a:custGeom>
              <a:avLst/>
              <a:gdLst/>
              <a:ahLst/>
              <a:cxnLst/>
              <a:rect r="r" b="b" t="t" l="l"/>
              <a:pathLst>
                <a:path h="680863" w="4917766">
                  <a:moveTo>
                    <a:pt x="0" y="0"/>
                  </a:moveTo>
                  <a:lnTo>
                    <a:pt x="4917766" y="0"/>
                  </a:lnTo>
                  <a:lnTo>
                    <a:pt x="4917766" y="680863"/>
                  </a:lnTo>
                  <a:lnTo>
                    <a:pt x="0" y="680863"/>
                  </a:ln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917766" cy="728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70786" y="2874467"/>
            <a:ext cx="4895037" cy="852489"/>
            <a:chOff x="0" y="0"/>
            <a:chExt cx="1189020" cy="2070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9020" cy="207072"/>
            </a:xfrm>
            <a:custGeom>
              <a:avLst/>
              <a:gdLst/>
              <a:ahLst/>
              <a:cxnLst/>
              <a:rect r="r" b="b" t="t" l="l"/>
              <a:pathLst>
                <a:path h="207072" w="1189020">
                  <a:moveTo>
                    <a:pt x="36376" y="0"/>
                  </a:moveTo>
                  <a:lnTo>
                    <a:pt x="1152643" y="0"/>
                  </a:lnTo>
                  <a:cubicBezTo>
                    <a:pt x="1172733" y="0"/>
                    <a:pt x="1189020" y="16286"/>
                    <a:pt x="1189020" y="36376"/>
                  </a:cubicBezTo>
                  <a:lnTo>
                    <a:pt x="1189020" y="170696"/>
                  </a:lnTo>
                  <a:cubicBezTo>
                    <a:pt x="1189020" y="190786"/>
                    <a:pt x="1172733" y="207072"/>
                    <a:pt x="1152643" y="207072"/>
                  </a:cubicBezTo>
                  <a:lnTo>
                    <a:pt x="36376" y="207072"/>
                  </a:lnTo>
                  <a:cubicBezTo>
                    <a:pt x="16286" y="207072"/>
                    <a:pt x="0" y="190786"/>
                    <a:pt x="0" y="170696"/>
                  </a:cubicBezTo>
                  <a:lnTo>
                    <a:pt x="0" y="36376"/>
                  </a:lnTo>
                  <a:cubicBezTo>
                    <a:pt x="0" y="16286"/>
                    <a:pt x="16286" y="0"/>
                    <a:pt x="36376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89020" cy="254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622177" y="2874467"/>
            <a:ext cx="4895037" cy="852489"/>
            <a:chOff x="0" y="0"/>
            <a:chExt cx="1189020" cy="2070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9020" cy="207072"/>
            </a:xfrm>
            <a:custGeom>
              <a:avLst/>
              <a:gdLst/>
              <a:ahLst/>
              <a:cxnLst/>
              <a:rect r="r" b="b" t="t" l="l"/>
              <a:pathLst>
                <a:path h="207072" w="1189020">
                  <a:moveTo>
                    <a:pt x="36376" y="0"/>
                  </a:moveTo>
                  <a:lnTo>
                    <a:pt x="1152643" y="0"/>
                  </a:lnTo>
                  <a:cubicBezTo>
                    <a:pt x="1172733" y="0"/>
                    <a:pt x="1189020" y="16286"/>
                    <a:pt x="1189020" y="36376"/>
                  </a:cubicBezTo>
                  <a:lnTo>
                    <a:pt x="1189020" y="170696"/>
                  </a:lnTo>
                  <a:cubicBezTo>
                    <a:pt x="1189020" y="190786"/>
                    <a:pt x="1172733" y="207072"/>
                    <a:pt x="1152643" y="207072"/>
                  </a:cubicBezTo>
                  <a:lnTo>
                    <a:pt x="36376" y="207072"/>
                  </a:lnTo>
                  <a:cubicBezTo>
                    <a:pt x="16286" y="207072"/>
                    <a:pt x="0" y="190786"/>
                    <a:pt x="0" y="170696"/>
                  </a:cubicBezTo>
                  <a:lnTo>
                    <a:pt x="0" y="36376"/>
                  </a:lnTo>
                  <a:cubicBezTo>
                    <a:pt x="0" y="16286"/>
                    <a:pt x="16286" y="0"/>
                    <a:pt x="36376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189020" cy="254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622177" y="5749861"/>
            <a:ext cx="4895037" cy="852489"/>
            <a:chOff x="0" y="0"/>
            <a:chExt cx="1189020" cy="20707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9020" cy="207072"/>
            </a:xfrm>
            <a:custGeom>
              <a:avLst/>
              <a:gdLst/>
              <a:ahLst/>
              <a:cxnLst/>
              <a:rect r="r" b="b" t="t" l="l"/>
              <a:pathLst>
                <a:path h="207072" w="1189020">
                  <a:moveTo>
                    <a:pt x="36376" y="0"/>
                  </a:moveTo>
                  <a:lnTo>
                    <a:pt x="1152643" y="0"/>
                  </a:lnTo>
                  <a:cubicBezTo>
                    <a:pt x="1172733" y="0"/>
                    <a:pt x="1189020" y="16286"/>
                    <a:pt x="1189020" y="36376"/>
                  </a:cubicBezTo>
                  <a:lnTo>
                    <a:pt x="1189020" y="170696"/>
                  </a:lnTo>
                  <a:cubicBezTo>
                    <a:pt x="1189020" y="190786"/>
                    <a:pt x="1172733" y="207072"/>
                    <a:pt x="1152643" y="207072"/>
                  </a:cubicBezTo>
                  <a:lnTo>
                    <a:pt x="36376" y="207072"/>
                  </a:lnTo>
                  <a:cubicBezTo>
                    <a:pt x="16286" y="207072"/>
                    <a:pt x="0" y="190786"/>
                    <a:pt x="0" y="170696"/>
                  </a:cubicBezTo>
                  <a:lnTo>
                    <a:pt x="0" y="36376"/>
                  </a:lnTo>
                  <a:cubicBezTo>
                    <a:pt x="0" y="16286"/>
                    <a:pt x="16286" y="0"/>
                    <a:pt x="36376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89020" cy="254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70786" y="5863589"/>
            <a:ext cx="4895037" cy="852489"/>
            <a:chOff x="0" y="0"/>
            <a:chExt cx="1189020" cy="2070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89020" cy="207072"/>
            </a:xfrm>
            <a:custGeom>
              <a:avLst/>
              <a:gdLst/>
              <a:ahLst/>
              <a:cxnLst/>
              <a:rect r="r" b="b" t="t" l="l"/>
              <a:pathLst>
                <a:path h="207072" w="1189020">
                  <a:moveTo>
                    <a:pt x="36376" y="0"/>
                  </a:moveTo>
                  <a:lnTo>
                    <a:pt x="1152643" y="0"/>
                  </a:lnTo>
                  <a:cubicBezTo>
                    <a:pt x="1172733" y="0"/>
                    <a:pt x="1189020" y="16286"/>
                    <a:pt x="1189020" y="36376"/>
                  </a:cubicBezTo>
                  <a:lnTo>
                    <a:pt x="1189020" y="170696"/>
                  </a:lnTo>
                  <a:cubicBezTo>
                    <a:pt x="1189020" y="190786"/>
                    <a:pt x="1172733" y="207072"/>
                    <a:pt x="1152643" y="207072"/>
                  </a:cubicBezTo>
                  <a:lnTo>
                    <a:pt x="36376" y="207072"/>
                  </a:lnTo>
                  <a:cubicBezTo>
                    <a:pt x="16286" y="207072"/>
                    <a:pt x="0" y="190786"/>
                    <a:pt x="0" y="170696"/>
                  </a:cubicBezTo>
                  <a:lnTo>
                    <a:pt x="0" y="36376"/>
                  </a:lnTo>
                  <a:cubicBezTo>
                    <a:pt x="0" y="16286"/>
                    <a:pt x="16286" y="0"/>
                    <a:pt x="36376" y="0"/>
                  </a:cubicBezTo>
                  <a:close/>
                </a:path>
              </a:pathLst>
            </a:custGeom>
            <a:solidFill>
              <a:srgbClr val="F7986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189020" cy="254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601165" y="1024823"/>
            <a:ext cx="9085670" cy="109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b="true" sz="6400" i="true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LOGROS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70786" y="3050681"/>
            <a:ext cx="4895037" cy="42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b="true" sz="2493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BECOME MARKET LEADER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56806" y="3050681"/>
            <a:ext cx="4025780" cy="42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b="true" sz="2493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GLOBAL EXPANSION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814415" y="5926074"/>
            <a:ext cx="4510561" cy="42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b="true" sz="2493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INNOVATIVE SOLUTIONS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39738" y="5975118"/>
            <a:ext cx="3357133" cy="609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b="true" sz="2493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SUSTAINABLE</a:t>
            </a:r>
          </a:p>
          <a:p>
            <a:pPr algn="ctr">
              <a:lnSpc>
                <a:spcPts val="2394"/>
              </a:lnSpc>
            </a:pPr>
            <a:r>
              <a:rPr lang="en-US" b="true" sz="2493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PRACTICES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14915" y="4083687"/>
            <a:ext cx="4464387" cy="11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276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866306" y="4083687"/>
            <a:ext cx="4458670" cy="11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276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866306" y="7103614"/>
            <a:ext cx="4458670" cy="11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276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14915" y="7103614"/>
            <a:ext cx="4464387" cy="11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276">
                <a:solidFill>
                  <a:srgbClr val="1E1C1F"/>
                </a:solidFill>
                <a:latin typeface="Helvetica Now"/>
                <a:ea typeface="Helvetica Now"/>
                <a:cs typeface="Helvetica Now"/>
                <a:sym typeface="Helvetica Now"/>
              </a:rPr>
              <a:t>Lorem ipsum dolor sit amet, consectetur adipiscing elit, sed do eiusmod tempor incididunt ut labore et dolore magna aliqua.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1429555" y="9600143"/>
            <a:ext cx="9274800" cy="2083136"/>
            <a:chOff x="0" y="0"/>
            <a:chExt cx="2442746" cy="54864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42746" cy="548645"/>
            </a:xfrm>
            <a:custGeom>
              <a:avLst/>
              <a:gdLst/>
              <a:ahLst/>
              <a:cxnLst/>
              <a:rect r="r" b="b" t="t" l="l"/>
              <a:pathLst>
                <a:path h="548645" w="2442746">
                  <a:moveTo>
                    <a:pt x="25042" y="0"/>
                  </a:moveTo>
                  <a:lnTo>
                    <a:pt x="2417704" y="0"/>
                  </a:lnTo>
                  <a:cubicBezTo>
                    <a:pt x="2431534" y="0"/>
                    <a:pt x="2442746" y="11212"/>
                    <a:pt x="2442746" y="25042"/>
                  </a:cubicBezTo>
                  <a:lnTo>
                    <a:pt x="2442746" y="523603"/>
                  </a:lnTo>
                  <a:cubicBezTo>
                    <a:pt x="2442746" y="530244"/>
                    <a:pt x="2440107" y="536614"/>
                    <a:pt x="2435411" y="541310"/>
                  </a:cubicBezTo>
                  <a:cubicBezTo>
                    <a:pt x="2430715" y="546006"/>
                    <a:pt x="2424345" y="548645"/>
                    <a:pt x="2417704" y="548645"/>
                  </a:cubicBezTo>
                  <a:lnTo>
                    <a:pt x="25042" y="548645"/>
                  </a:lnTo>
                  <a:cubicBezTo>
                    <a:pt x="18400" y="548645"/>
                    <a:pt x="12031" y="546006"/>
                    <a:pt x="7335" y="541310"/>
                  </a:cubicBezTo>
                  <a:cubicBezTo>
                    <a:pt x="2638" y="536614"/>
                    <a:pt x="0" y="530244"/>
                    <a:pt x="0" y="523603"/>
                  </a:cubicBezTo>
                  <a:lnTo>
                    <a:pt x="0" y="25042"/>
                  </a:lnTo>
                  <a:cubicBezTo>
                    <a:pt x="0" y="18400"/>
                    <a:pt x="2638" y="12031"/>
                    <a:pt x="7335" y="7335"/>
                  </a:cubicBezTo>
                  <a:cubicBezTo>
                    <a:pt x="12031" y="2638"/>
                    <a:pt x="18400" y="0"/>
                    <a:pt x="25042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442746" cy="596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5674336" y="0"/>
            <a:ext cx="2613664" cy="2585152"/>
          </a:xfrm>
          <a:custGeom>
            <a:avLst/>
            <a:gdLst/>
            <a:ahLst/>
            <a:cxnLst/>
            <a:rect r="r" b="b" t="t" l="l"/>
            <a:pathLst>
              <a:path h="2585152" w="2613664">
                <a:moveTo>
                  <a:pt x="0" y="0"/>
                </a:moveTo>
                <a:lnTo>
                  <a:pt x="2613664" y="0"/>
                </a:lnTo>
                <a:lnTo>
                  <a:pt x="2613664" y="2585152"/>
                </a:lnTo>
                <a:lnTo>
                  <a:pt x="0" y="2585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85750" y="8601712"/>
            <a:ext cx="4101758" cy="1425361"/>
          </a:xfrm>
          <a:custGeom>
            <a:avLst/>
            <a:gdLst/>
            <a:ahLst/>
            <a:cxnLst/>
            <a:rect r="r" b="b" t="t" l="l"/>
            <a:pathLst>
              <a:path h="1425361" w="4101758">
                <a:moveTo>
                  <a:pt x="0" y="0"/>
                </a:moveTo>
                <a:lnTo>
                  <a:pt x="4101758" y="0"/>
                </a:lnTo>
                <a:lnTo>
                  <a:pt x="4101758" y="1425361"/>
                </a:lnTo>
                <a:lnTo>
                  <a:pt x="0" y="1425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1" t="0" r="-319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30060" y="639487"/>
            <a:ext cx="13306533" cy="9008027"/>
            <a:chOff x="0" y="0"/>
            <a:chExt cx="3504601" cy="23724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4601" cy="2372484"/>
            </a:xfrm>
            <a:custGeom>
              <a:avLst/>
              <a:gdLst/>
              <a:ahLst/>
              <a:cxnLst/>
              <a:rect r="r" b="b" t="t" l="l"/>
              <a:pathLst>
                <a:path h="2372484" w="3504601">
                  <a:moveTo>
                    <a:pt x="29672" y="0"/>
                  </a:moveTo>
                  <a:lnTo>
                    <a:pt x="3474929" y="0"/>
                  </a:lnTo>
                  <a:cubicBezTo>
                    <a:pt x="3482798" y="0"/>
                    <a:pt x="3490345" y="3126"/>
                    <a:pt x="3495910" y="8691"/>
                  </a:cubicBezTo>
                  <a:cubicBezTo>
                    <a:pt x="3501475" y="14256"/>
                    <a:pt x="3504601" y="21803"/>
                    <a:pt x="3504601" y="29672"/>
                  </a:cubicBezTo>
                  <a:lnTo>
                    <a:pt x="3504601" y="2342812"/>
                  </a:lnTo>
                  <a:cubicBezTo>
                    <a:pt x="3504601" y="2350682"/>
                    <a:pt x="3501475" y="2358229"/>
                    <a:pt x="3495910" y="2363794"/>
                  </a:cubicBezTo>
                  <a:cubicBezTo>
                    <a:pt x="3490345" y="2369358"/>
                    <a:pt x="3482798" y="2372484"/>
                    <a:pt x="3474929" y="2372484"/>
                  </a:cubicBezTo>
                  <a:lnTo>
                    <a:pt x="29672" y="2372484"/>
                  </a:lnTo>
                  <a:cubicBezTo>
                    <a:pt x="21803" y="2372484"/>
                    <a:pt x="14256" y="2369358"/>
                    <a:pt x="8691" y="2363794"/>
                  </a:cubicBezTo>
                  <a:cubicBezTo>
                    <a:pt x="3126" y="2358229"/>
                    <a:pt x="0" y="2350682"/>
                    <a:pt x="0" y="2342812"/>
                  </a:cubicBezTo>
                  <a:lnTo>
                    <a:pt x="0" y="29672"/>
                  </a:lnTo>
                  <a:cubicBezTo>
                    <a:pt x="0" y="21803"/>
                    <a:pt x="3126" y="14256"/>
                    <a:pt x="8691" y="8691"/>
                  </a:cubicBezTo>
                  <a:cubicBezTo>
                    <a:pt x="14256" y="3126"/>
                    <a:pt x="21803" y="0"/>
                    <a:pt x="29672" y="0"/>
                  </a:cubicBezTo>
                  <a:close/>
                </a:path>
              </a:pathLst>
            </a:custGeom>
            <a:solidFill>
              <a:srgbClr val="76236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4601" cy="2420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012930" y="1028700"/>
            <a:ext cx="5246370" cy="8229600"/>
            <a:chOff x="0" y="0"/>
            <a:chExt cx="812800" cy="12749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1274980"/>
            </a:xfrm>
            <a:custGeom>
              <a:avLst/>
              <a:gdLst/>
              <a:ahLst/>
              <a:cxnLst/>
              <a:rect r="r" b="b" t="t" l="l"/>
              <a:pathLst>
                <a:path h="127498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241040"/>
                  </a:lnTo>
                  <a:cubicBezTo>
                    <a:pt x="812800" y="1259785"/>
                    <a:pt x="797604" y="1274980"/>
                    <a:pt x="778860" y="1274980"/>
                  </a:cubicBezTo>
                  <a:lnTo>
                    <a:pt x="33940" y="1274980"/>
                  </a:lnTo>
                  <a:cubicBezTo>
                    <a:pt x="15196" y="1274980"/>
                    <a:pt x="0" y="1259785"/>
                    <a:pt x="0" y="124104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9607" t="0" r="-9607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306347" y="3764590"/>
            <a:ext cx="407670" cy="407670"/>
          </a:xfrm>
          <a:custGeom>
            <a:avLst/>
            <a:gdLst/>
            <a:ahLst/>
            <a:cxnLst/>
            <a:rect r="r" b="b" t="t" l="l"/>
            <a:pathLst>
              <a:path h="407670" w="407670">
                <a:moveTo>
                  <a:pt x="0" y="0"/>
                </a:moveTo>
                <a:lnTo>
                  <a:pt x="407670" y="0"/>
                </a:lnTo>
                <a:lnTo>
                  <a:pt x="407670" y="407670"/>
                </a:lnTo>
                <a:lnTo>
                  <a:pt x="0" y="407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06347" y="4645310"/>
            <a:ext cx="407670" cy="262391"/>
          </a:xfrm>
          <a:custGeom>
            <a:avLst/>
            <a:gdLst/>
            <a:ahLst/>
            <a:cxnLst/>
            <a:rect r="r" b="b" t="t" l="l"/>
            <a:pathLst>
              <a:path h="262391" w="407670">
                <a:moveTo>
                  <a:pt x="0" y="0"/>
                </a:moveTo>
                <a:lnTo>
                  <a:pt x="407670" y="0"/>
                </a:lnTo>
                <a:lnTo>
                  <a:pt x="407670" y="262391"/>
                </a:lnTo>
                <a:lnTo>
                  <a:pt x="0" y="26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54263" y="5355223"/>
            <a:ext cx="397566" cy="397566"/>
          </a:xfrm>
          <a:custGeom>
            <a:avLst/>
            <a:gdLst/>
            <a:ahLst/>
            <a:cxnLst/>
            <a:rect r="r" b="b" t="t" l="l"/>
            <a:pathLst>
              <a:path h="397566" w="397566">
                <a:moveTo>
                  <a:pt x="0" y="0"/>
                </a:moveTo>
                <a:lnTo>
                  <a:pt x="397566" y="0"/>
                </a:lnTo>
                <a:lnTo>
                  <a:pt x="397566" y="397567"/>
                </a:lnTo>
                <a:lnTo>
                  <a:pt x="0" y="397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54263" y="6076927"/>
            <a:ext cx="311838" cy="445483"/>
          </a:xfrm>
          <a:custGeom>
            <a:avLst/>
            <a:gdLst/>
            <a:ahLst/>
            <a:cxnLst/>
            <a:rect r="r" b="b" t="t" l="l"/>
            <a:pathLst>
              <a:path h="445483" w="311838">
                <a:moveTo>
                  <a:pt x="0" y="0"/>
                </a:moveTo>
                <a:lnTo>
                  <a:pt x="311838" y="0"/>
                </a:lnTo>
                <a:lnTo>
                  <a:pt x="311838" y="445483"/>
                </a:lnTo>
                <a:lnTo>
                  <a:pt x="0" y="4454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67134" y="2279286"/>
            <a:ext cx="7175803" cy="1009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55"/>
              </a:lnSpc>
            </a:pPr>
            <a:r>
              <a:rPr lang="en-US" b="true" sz="8500" i="true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CONTACTO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22572" y="3707440"/>
            <a:ext cx="453595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(787) 725-6500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22572" y="4480537"/>
            <a:ext cx="453595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info@albizu.edu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22572" y="5250157"/>
            <a:ext cx="4535959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albizu.edu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22572" y="6019777"/>
            <a:ext cx="4535959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151 Calle Tanca,</a:t>
            </a:r>
          </a:p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San Juan, PR 00901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59232" y="3764590"/>
            <a:ext cx="3155845" cy="2720007"/>
          </a:xfrm>
          <a:custGeom>
            <a:avLst/>
            <a:gdLst/>
            <a:ahLst/>
            <a:cxnLst/>
            <a:rect r="r" b="b" t="t" l="l"/>
            <a:pathLst>
              <a:path h="2720007" w="3155845">
                <a:moveTo>
                  <a:pt x="0" y="0"/>
                </a:moveTo>
                <a:lnTo>
                  <a:pt x="3155845" y="0"/>
                </a:lnTo>
                <a:lnTo>
                  <a:pt x="3155845" y="2720008"/>
                </a:lnTo>
                <a:lnTo>
                  <a:pt x="0" y="2720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DAHKBv5A5m8</dc:identifier>
  <dcterms:modified xsi:type="dcterms:W3CDTF">2011-08-01T06:04:30Z</dcterms:modified>
  <cp:revision>1</cp:revision>
  <dc:title>60 Aniversario (ejemplo)</dc:title>
</cp:coreProperties>
</file>