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2"/>
  </p:notesMasterIdLst>
  <p:sldIdLst>
    <p:sldId id="282" r:id="rId5"/>
    <p:sldId id="298" r:id="rId6"/>
    <p:sldId id="294" r:id="rId7"/>
    <p:sldId id="295" r:id="rId8"/>
    <p:sldId id="300" r:id="rId9"/>
    <p:sldId id="306" r:id="rId10"/>
    <p:sldId id="307" r:id="rId11"/>
  </p:sldIdLst>
  <p:sldSz cx="18288000" cy="10287000"/>
  <p:notesSz cx="7102475" cy="9388475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Helvetica Neue" panose="02000206000000020004" pitchFamily="2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174"/>
    <a:srgbClr val="E5CCD3"/>
    <a:srgbClr val="F3A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857" autoAdjust="0"/>
  </p:normalViewPr>
  <p:slideViewPr>
    <p:cSldViewPr>
      <p:cViewPr varScale="1">
        <p:scale>
          <a:sx n="64" d="100"/>
          <a:sy n="64" d="100"/>
        </p:scale>
        <p:origin x="113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7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3097083-B694-4505-B655-209C9412FD25}" type="datetimeFigureOut">
              <a:rPr lang="es-PR" smtClean="0"/>
              <a:t>10/08/2025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F2EE21-F221-4BE0-AE7D-CE3C05AB607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038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E21-F221-4BE0-AE7D-CE3C05AB6074}" type="slidenum">
              <a:rPr lang="es-PR" smtClean="0"/>
              <a:t>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981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E21-F221-4BE0-AE7D-CE3C05AB6074}" type="slidenum">
              <a:rPr lang="es-PR" smtClean="0"/>
              <a:t>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646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E21-F221-4BE0-AE7D-CE3C05AB6074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30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E21-F221-4BE0-AE7D-CE3C05AB6074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5800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37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1958182" y="0"/>
            <a:ext cx="4286250" cy="10287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9591675" y="0"/>
            <a:ext cx="230889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10/8/2025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467850" cy="10287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0" y="1138428"/>
            <a:ext cx="6789420" cy="48412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9000" b="1" spc="-7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8257" y="6762750"/>
            <a:ext cx="6789420" cy="1919478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9467850" y="0"/>
            <a:ext cx="230889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272655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11172825" y="0"/>
            <a:ext cx="4286250" cy="10287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24" y="1"/>
            <a:ext cx="3192756" cy="8796338"/>
          </a:xfrm>
          <a:prstGeom prst="rect">
            <a:avLst/>
          </a:prstGeom>
          <a:solidFill>
            <a:srgbClr val="772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477" y="746713"/>
            <a:ext cx="8570762" cy="730291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3005136"/>
            <a:ext cx="1554480" cy="2786067"/>
          </a:xfrm>
          <a:prstGeom prst="rect">
            <a:avLst/>
          </a:prstGeom>
          <a:solidFill>
            <a:srgbClr val="5E1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8162759" y="583407"/>
            <a:ext cx="8596478" cy="188499"/>
          </a:xfrm>
          <a:prstGeom prst="rect">
            <a:avLst/>
          </a:prstGeom>
          <a:solidFill>
            <a:srgbClr val="F3A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51189" y="9670258"/>
            <a:ext cx="3877275" cy="5476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10/8/2025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5919" y="9670258"/>
            <a:ext cx="7269482" cy="5476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63505" y="9670258"/>
            <a:ext cx="1170015" cy="5476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617345" y="3005135"/>
            <a:ext cx="5364123" cy="2786067"/>
          </a:xfrm>
          <a:prstGeom prst="rect">
            <a:avLst/>
          </a:prstGeom>
          <a:solidFill>
            <a:srgbClr val="F3A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2827688"/>
            <a:ext cx="4972050" cy="3140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66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2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6425E4-B1FA-5537-5E6E-6E2FA2ECC19F}"/>
              </a:ext>
            </a:extLst>
          </p:cNvPr>
          <p:cNvSpPr/>
          <p:nvPr/>
        </p:nvSpPr>
        <p:spPr>
          <a:xfrm>
            <a:off x="12717264" y="0"/>
            <a:ext cx="5570736" cy="78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31BDC-B01A-005D-D0B6-46D45CF9C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E674F2-FE18-B9FF-3FE9-9A23F9B9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white building with columns&#10;&#10;Description automatically generated with medium confidence">
            <a:extLst>
              <a:ext uri="{FF2B5EF4-FFF2-40B4-BE49-F238E27FC236}">
                <a16:creationId xmlns:a16="http://schemas.microsoft.com/office/drawing/2014/main" id="{CA9D3743-A49A-36E3-190E-D5B8B9607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13860"/>
          <a:stretch/>
        </p:blipFill>
        <p:spPr>
          <a:xfrm>
            <a:off x="0" y="0"/>
            <a:ext cx="12437616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AFB6F-A2EB-17FE-6617-53919F3198EB}"/>
              </a:ext>
            </a:extLst>
          </p:cNvPr>
          <p:cNvSpPr/>
          <p:nvPr/>
        </p:nvSpPr>
        <p:spPr>
          <a:xfrm>
            <a:off x="12437617" y="0"/>
            <a:ext cx="279647" cy="10287000"/>
          </a:xfrm>
          <a:prstGeom prst="rect">
            <a:avLst/>
          </a:prstGeom>
          <a:solidFill>
            <a:srgbClr val="F3A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4096E0-D808-3B81-F8B4-3B6DCB85E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07E2C277-E7E2-3F62-DD88-69D53D3FA0C1}"/>
              </a:ext>
            </a:extLst>
          </p:cNvPr>
          <p:cNvSpPr txBox="1"/>
          <p:nvPr/>
        </p:nvSpPr>
        <p:spPr>
          <a:xfrm>
            <a:off x="11456023" y="867097"/>
            <a:ext cx="8127377" cy="91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rgbClr val="7E3174"/>
                </a:solidFill>
                <a:latin typeface="Helvetica Neue" panose="02000503000000020004"/>
              </a:rPr>
              <a:t>Title</a:t>
            </a: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5BB2-C123-EF25-FF4E-FCE07F0D7577}"/>
              </a:ext>
            </a:extLst>
          </p:cNvPr>
          <p:cNvSpPr txBox="1"/>
          <p:nvPr/>
        </p:nvSpPr>
        <p:spPr>
          <a:xfrm>
            <a:off x="12396293" y="5633534"/>
            <a:ext cx="617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/>
              </a:rPr>
              <a:t>Name</a:t>
            </a:r>
            <a:r>
              <a:rPr lang="es-P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/>
              </a:rPr>
              <a:t> and </a:t>
            </a:r>
            <a:r>
              <a:rPr lang="es-PR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/>
              </a:rPr>
              <a:t>additional</a:t>
            </a:r>
            <a:r>
              <a:rPr lang="es-P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/>
              </a:rPr>
              <a:t> </a:t>
            </a:r>
            <a:r>
              <a:rPr lang="es-PR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/>
              </a:rPr>
              <a:t>info</a:t>
            </a:r>
            <a:endParaRPr lang="es-PR" sz="25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40737"/>
            <a:ext cx="5803899" cy="3140963"/>
          </a:xfrm>
        </p:spPr>
        <p:txBody>
          <a:bodyPr>
            <a:noAutofit/>
          </a:bodyPr>
          <a:lstStyle/>
          <a:p>
            <a:pPr>
              <a:lnSpc>
                <a:spcPts val="9818"/>
              </a:lnSpc>
              <a:spcBef>
                <a:spcPct val="0"/>
              </a:spcBef>
            </a:pPr>
            <a:r>
              <a:rPr lang="es-PR" sz="8000" dirty="0" err="1">
                <a:solidFill>
                  <a:srgbClr val="FFFFFF"/>
                </a:solidFill>
                <a:latin typeface="Helvetica Neue"/>
              </a:rPr>
              <a:t>title</a:t>
            </a:r>
            <a:endParaRPr lang="es-PR" sz="8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5C3B60-ED70-9D39-F520-706A65B4A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1" y="2705100"/>
            <a:ext cx="4972050" cy="3140963"/>
          </a:xfrm>
        </p:spPr>
        <p:txBody>
          <a:bodyPr>
            <a:normAutofit/>
          </a:bodyPr>
          <a:lstStyle/>
          <a:p>
            <a:pPr marL="604520" lvl="1"/>
            <a:r>
              <a:rPr lang="es-PR" sz="9000" b="1" spc="-112" dirty="0" err="1">
                <a:solidFill>
                  <a:schemeClr val="bg1"/>
                </a:solidFill>
                <a:latin typeface="Helvetica Neue" panose="02000503000000020004"/>
              </a:rPr>
              <a:t>Title</a:t>
            </a:r>
            <a:endParaRPr lang="en-US" sz="9000" b="1" dirty="0">
              <a:solidFill>
                <a:schemeClr val="bg1"/>
              </a:solidFill>
              <a:latin typeface="Helvetica Neue" panose="02000503000000020004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5C3B60-ED70-9D39-F520-706A65B4A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855B6AF8-76D7-2B41-3125-E3D4F5ED3522}"/>
              </a:ext>
            </a:extLst>
          </p:cNvPr>
          <p:cNvSpPr txBox="1"/>
          <p:nvPr/>
        </p:nvSpPr>
        <p:spPr>
          <a:xfrm>
            <a:off x="8156228" y="2502660"/>
            <a:ext cx="9525000" cy="81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66240" lvl="2" indent="-604520">
              <a:lnSpc>
                <a:spcPts val="7000"/>
              </a:lnSpc>
              <a:buFont typeface="Arial"/>
              <a:buChar char="•"/>
            </a:pPr>
            <a:r>
              <a:rPr lang="en-US" sz="5000" spc="-112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  <a:ea typeface="Roboto"/>
                <a:cs typeface="Roboto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022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1" y="2840737"/>
            <a:ext cx="4972050" cy="3140963"/>
          </a:xfrm>
        </p:spPr>
        <p:txBody>
          <a:bodyPr>
            <a:normAutofit/>
          </a:bodyPr>
          <a:lstStyle/>
          <a:p>
            <a:pPr>
              <a:lnSpc>
                <a:spcPts val="9818"/>
              </a:lnSpc>
              <a:spcBef>
                <a:spcPct val="0"/>
              </a:spcBef>
            </a:pPr>
            <a:r>
              <a:rPr lang="en-US" sz="9000" dirty="0">
                <a:solidFill>
                  <a:srgbClr val="FFFFFF"/>
                </a:solidFill>
                <a:latin typeface="Helvetica Neue" panose="02000503000000020004"/>
              </a:rPr>
              <a:t>title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5C3B60-ED70-9D39-F520-706A65B4A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CB5C524-29AB-C325-7DD7-A8CE748C5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47219"/>
              </p:ext>
            </p:extLst>
          </p:nvPr>
        </p:nvGraphicFramePr>
        <p:xfrm>
          <a:off x="7315200" y="3432949"/>
          <a:ext cx="10515600" cy="1956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148684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285253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30275154"/>
                    </a:ext>
                  </a:extLst>
                </a:gridCol>
              </a:tblGrid>
              <a:tr h="19565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>
                    <a:solidFill>
                      <a:srgbClr val="7E31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E31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E3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6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79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40737"/>
            <a:ext cx="5803899" cy="3140963"/>
          </a:xfrm>
        </p:spPr>
        <p:txBody>
          <a:bodyPr>
            <a:noAutofit/>
          </a:bodyPr>
          <a:lstStyle/>
          <a:p>
            <a:pPr>
              <a:lnSpc>
                <a:spcPts val="9818"/>
              </a:lnSpc>
              <a:spcBef>
                <a:spcPct val="0"/>
              </a:spcBef>
            </a:pPr>
            <a:r>
              <a:rPr lang="es-PR" sz="9000" dirty="0" err="1">
                <a:latin typeface="Helvetica Neue" panose="02000503000000020004"/>
              </a:rPr>
              <a:t>title</a:t>
            </a:r>
            <a:endParaRPr lang="es-PR" sz="9000" dirty="0">
              <a:solidFill>
                <a:srgbClr val="FFFFFF"/>
              </a:solidFill>
              <a:latin typeface="Helvetica Neue" panose="02000503000000020004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5C3B60-ED70-9D39-F520-706A65B4A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08FF14C0-5A2D-2F43-07A7-45161A909860}"/>
              </a:ext>
            </a:extLst>
          </p:cNvPr>
          <p:cNvSpPr txBox="1"/>
          <p:nvPr/>
        </p:nvSpPr>
        <p:spPr>
          <a:xfrm>
            <a:off x="8156228" y="1333500"/>
            <a:ext cx="9525000" cy="9541073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r>
              <a:rPr lang="es-PR" sz="6000" b="1" dirty="0" err="1">
                <a:solidFill>
                  <a:srgbClr val="7E3174"/>
                </a:solidFill>
                <a:latin typeface="Helvetica Neue" panose="02000503000000020004"/>
              </a:rPr>
              <a:t>Topic</a:t>
            </a:r>
            <a:r>
              <a:rPr lang="es-PR" sz="6000" b="1" dirty="0">
                <a:solidFill>
                  <a:srgbClr val="7E3174"/>
                </a:solidFill>
                <a:latin typeface="Helvetica Neue" panose="02000503000000020004"/>
              </a:rPr>
              <a:t> 1</a:t>
            </a:r>
          </a:p>
          <a:p>
            <a:r>
              <a:rPr lang="es-PR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</a:rPr>
              <a:t>subtitle</a:t>
            </a:r>
            <a:endParaRPr lang="es-PR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P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</a:rPr>
              <a:t>text</a:t>
            </a: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r>
              <a:rPr lang="es-PR" sz="6000" b="1" dirty="0" err="1">
                <a:solidFill>
                  <a:srgbClr val="7E3174"/>
                </a:solidFill>
                <a:latin typeface="Helvetica Neue" panose="02000503000000020004"/>
              </a:rPr>
              <a:t>Topic</a:t>
            </a:r>
            <a:r>
              <a:rPr lang="es-PR" sz="6000" b="1" dirty="0">
                <a:solidFill>
                  <a:srgbClr val="7E3174"/>
                </a:solidFill>
                <a:latin typeface="Helvetica Neue" panose="02000503000000020004"/>
              </a:rPr>
              <a:t> 2</a:t>
            </a:r>
          </a:p>
          <a:p>
            <a:r>
              <a:rPr lang="es-PR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</a:rPr>
              <a:t>subtitle</a:t>
            </a:r>
            <a:endParaRPr lang="es-PR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P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</a:rPr>
              <a:t>text</a:t>
            </a: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endParaRPr lang="es-PR" sz="4000" b="1" dirty="0">
              <a:solidFill>
                <a:srgbClr val="7E3174"/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R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7426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57500"/>
            <a:ext cx="5803899" cy="3140963"/>
          </a:xfrm>
        </p:spPr>
        <p:txBody>
          <a:bodyPr>
            <a:noAutofit/>
          </a:bodyPr>
          <a:lstStyle/>
          <a:p>
            <a:r>
              <a:rPr lang="es-PR" sz="7000" dirty="0" err="1">
                <a:solidFill>
                  <a:schemeClr val="bg1"/>
                </a:solidFill>
                <a:latin typeface="Helvetica Neue" panose="02000503000000020004"/>
                <a:cs typeface="Times New Roman"/>
              </a:rPr>
              <a:t>title</a:t>
            </a:r>
            <a:endParaRPr lang="es-PR" sz="7000" dirty="0">
              <a:solidFill>
                <a:schemeClr val="bg1"/>
              </a:solidFill>
              <a:latin typeface="Helvetica Neue" panose="02000503000000020004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5C3B60-ED70-9D39-F520-706A65B4A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28" y="8004572"/>
            <a:ext cx="5127332" cy="1956539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4B5D8FBB-5CEE-5C1D-F72B-3836B2F52583}"/>
              </a:ext>
            </a:extLst>
          </p:cNvPr>
          <p:cNvSpPr txBox="1">
            <a:spLocks/>
          </p:cNvSpPr>
          <p:nvPr/>
        </p:nvSpPr>
        <p:spPr bwMode="gray">
          <a:xfrm>
            <a:off x="10439400" y="4810865"/>
            <a:ext cx="5803899" cy="314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PR" sz="50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D620C9D-9305-1179-F4B3-A3C527388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18657"/>
              </p:ext>
            </p:extLst>
          </p:nvPr>
        </p:nvGraphicFramePr>
        <p:xfrm>
          <a:off x="7404099" y="2370581"/>
          <a:ext cx="1050925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251">
                  <a:extLst>
                    <a:ext uri="{9D8B030D-6E8A-4147-A177-3AD203B41FA5}">
                      <a16:colId xmlns:a16="http://schemas.microsoft.com/office/drawing/2014/main" val="203081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4000" b="1" noProof="0" dirty="0" err="1">
                          <a:solidFill>
                            <a:schemeClr val="bg1"/>
                          </a:solidFill>
                          <a:latin typeface="Helvetica Neue" panose="02000503000000020004"/>
                        </a:rPr>
                        <a:t>Title</a:t>
                      </a:r>
                      <a:r>
                        <a:rPr lang="es-PR" sz="40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 panose="02000503000000020004"/>
                        </a:rPr>
                        <a:t> </a:t>
                      </a:r>
                    </a:p>
                  </a:txBody>
                  <a:tcPr>
                    <a:solidFill>
                      <a:srgbClr val="7E3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8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4000" b="1" noProof="0" dirty="0">
                          <a:solidFill>
                            <a:schemeClr val="bg1"/>
                          </a:solidFill>
                          <a:latin typeface="Helvetica Neue" panose="02000503000000020004"/>
                        </a:rPr>
                        <a:t>Text 1</a:t>
                      </a:r>
                    </a:p>
                  </a:txBody>
                  <a:tcPr>
                    <a:solidFill>
                      <a:srgbClr val="7E317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2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4000" b="1" noProof="0" dirty="0">
                          <a:solidFill>
                            <a:schemeClr val="bg1"/>
                          </a:solidFill>
                          <a:latin typeface="Helvetica Neue" panose="02000503000000020004"/>
                        </a:rPr>
                        <a:t>Text 2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Helvetica Neue" panose="02000503000000020004"/>
                      </a:endParaRPr>
                    </a:p>
                  </a:txBody>
                  <a:tcPr>
                    <a:solidFill>
                      <a:srgbClr val="7E3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4000" b="1" noProof="0" dirty="0">
                          <a:solidFill>
                            <a:schemeClr val="bg1"/>
                          </a:solidFill>
                          <a:latin typeface="Helvetica Neue" panose="02000503000000020004"/>
                        </a:rPr>
                        <a:t>Text 3</a:t>
                      </a:r>
                    </a:p>
                  </a:txBody>
                  <a:tcPr>
                    <a:solidFill>
                      <a:srgbClr val="7E317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1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4000" b="1" noProof="0" dirty="0">
                          <a:solidFill>
                            <a:schemeClr val="bg1"/>
                          </a:solidFill>
                          <a:latin typeface="Helvetica Neue" panose="02000503000000020004"/>
                        </a:rPr>
                        <a:t>Text 4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Helvetica Neue" panose="02000503000000020004"/>
                      </a:endParaRPr>
                    </a:p>
                  </a:txBody>
                  <a:tcPr>
                    <a:solidFill>
                      <a:srgbClr val="7E3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3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CAFB6F-A2EB-17FE-6617-53919F3198EB}"/>
              </a:ext>
            </a:extLst>
          </p:cNvPr>
          <p:cNvSpPr/>
          <p:nvPr/>
        </p:nvSpPr>
        <p:spPr>
          <a:xfrm>
            <a:off x="9467850" y="0"/>
            <a:ext cx="361950" cy="10287000"/>
          </a:xfrm>
          <a:prstGeom prst="rect">
            <a:avLst/>
          </a:prstGeom>
          <a:solidFill>
            <a:srgbClr val="F3A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4096E0-D808-3B81-F8B4-3B6DCB85E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316" y="8115300"/>
            <a:ext cx="5127332" cy="1956539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07E2C277-E7E2-3F62-DD88-69D53D3FA0C1}"/>
              </a:ext>
            </a:extLst>
          </p:cNvPr>
          <p:cNvSpPr txBox="1"/>
          <p:nvPr/>
        </p:nvSpPr>
        <p:spPr>
          <a:xfrm>
            <a:off x="9982200" y="2171700"/>
            <a:ext cx="8127377" cy="91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rgbClr val="7E3174"/>
                </a:solidFill>
                <a:latin typeface="Helvetica Neue" panose="02000503000000020004"/>
              </a:rPr>
              <a:t>title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50D076F-CA6B-4ECB-BA1A-B3E07CB2F3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9095" r="9095"/>
          <a:stretch>
            <a:fillRect/>
          </a:stretch>
        </p:blipFill>
        <p:spPr>
          <a:xfrm>
            <a:off x="0" y="0"/>
            <a:ext cx="94678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9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57A3D8210DA42B60609407E6D29E0" ma:contentTypeVersion="15" ma:contentTypeDescription="Create a new document." ma:contentTypeScope="" ma:versionID="d2d2c8bdbf4a43f5de1e4a310e5a514c">
  <xsd:schema xmlns:xsd="http://www.w3.org/2001/XMLSchema" xmlns:xs="http://www.w3.org/2001/XMLSchema" xmlns:p="http://schemas.microsoft.com/office/2006/metadata/properties" xmlns:ns3="e640d177-240e-4e93-8ea6-c3806ef65c02" xmlns:ns4="c6d325b4-bbad-4816-9a75-cb2c02daf5c0" targetNamespace="http://schemas.microsoft.com/office/2006/metadata/properties" ma:root="true" ma:fieldsID="f185b34cac3bdb6af940cba9cfd44126" ns3:_="" ns4:_="">
    <xsd:import namespace="e640d177-240e-4e93-8ea6-c3806ef65c02"/>
    <xsd:import namespace="c6d325b4-bbad-4816-9a75-cb2c02daf5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d177-240e-4e93-8ea6-c3806ef65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325b4-bbad-4816-9a75-cb2c02daf5c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40d177-240e-4e93-8ea6-c3806ef65c0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FDBD0B-FA15-4C7A-9B43-9C4771B755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0d177-240e-4e93-8ea6-c3806ef65c02"/>
    <ds:schemaRef ds:uri="c6d325b4-bbad-4816-9a75-cb2c02daf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28B1D-AFB5-4E48-A074-C3E7BBA46398}">
  <ds:schemaRefs>
    <ds:schemaRef ds:uri="http://schemas.microsoft.com/office/2006/documentManagement/types"/>
    <ds:schemaRef ds:uri="http://schemas.microsoft.com/office/infopath/2007/PartnerControls"/>
    <ds:schemaRef ds:uri="c6d325b4-bbad-4816-9a75-cb2c02daf5c0"/>
    <ds:schemaRef ds:uri="http://purl.org/dc/elements/1.1/"/>
    <ds:schemaRef ds:uri="http://schemas.microsoft.com/office/2006/metadata/properties"/>
    <ds:schemaRef ds:uri="e640d177-240e-4e93-8ea6-c3806ef65c0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FA8662-FF7B-4668-A88A-14DB1AE66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2100</TotalTime>
  <Words>38</Words>
  <Application>Microsoft Office PowerPoint</Application>
  <PresentationFormat>Custom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 Neue</vt:lpstr>
      <vt:lpstr>Century Gothic</vt:lpstr>
      <vt:lpstr>Arial</vt:lpstr>
      <vt:lpstr>Calibri</vt:lpstr>
      <vt:lpstr>Wingdings 3</vt:lpstr>
      <vt:lpstr>Ion Boardroom</vt:lpstr>
      <vt:lpstr>PowerPoint Presentation</vt:lpstr>
      <vt:lpstr>title</vt:lpstr>
      <vt:lpstr>Title</vt:lpstr>
      <vt:lpstr>title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Yellow Illustrative Thin Lined Remote Work Scenes Business Presentation</dc:title>
  <dc:creator>Agosto Ortiz, Paulette</dc:creator>
  <cp:lastModifiedBy>Carlos Perez</cp:lastModifiedBy>
  <cp:revision>191</cp:revision>
  <cp:lastPrinted>2023-07-11T14:34:48Z</cp:lastPrinted>
  <dcterms:created xsi:type="dcterms:W3CDTF">2006-08-16T00:00:00Z</dcterms:created>
  <dcterms:modified xsi:type="dcterms:W3CDTF">2025-10-08T18:23:48Z</dcterms:modified>
  <dc:identifier>DAFTc0LCwyU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0x010100AC557A3D8210DA42B60609407E6D29E0</vt:lpwstr>
  </property>
</Properties>
</file>