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77" r:id="rId6"/>
    <p:sldId id="267" r:id="rId7"/>
    <p:sldId id="273" r:id="rId8"/>
    <p:sldId id="290" r:id="rId9"/>
    <p:sldId id="285" r:id="rId10"/>
    <p:sldId id="294" r:id="rId11"/>
    <p:sldId id="27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A055"/>
    <a:srgbClr val="76256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598" autoAdjust="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C026C9-4C52-4B60-A858-A50E4BE56D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60113-35DB-4BB4-9269-631D6FEB5E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0D272-305C-421E-A9EF-95D63D599B42}" type="datetimeFigureOut">
              <a:rPr lang="en-US" smtClean="0"/>
              <a:t>2/21/2024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0E5BB-A291-4B94-8433-B9D3F16854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7D678-038E-42A6-961E-EAB034DB47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E7DFA-63CC-4ED7-B30E-ACF88B4B89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091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16E63-7886-43BC-8DD4-4F14C3DD7360}" type="datetimeFigureOut">
              <a:rPr lang="en-US" smtClean="0"/>
              <a:t>2/21/2024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C5307-140F-447F-BCBA-BB92E3A290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15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4FD2957-8595-499F-896A-E9A0888D0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4A184-010C-483F-8B5A-3D1E7E6EF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1153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82A2E2-E6DD-4321-B03A-F6C071C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 anchor="t">
            <a:normAutofit/>
          </a:bodyPr>
          <a:lstStyle>
            <a:lvl1pPr>
              <a:defRPr sz="8500" spc="-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21B6D9B-E3FB-48D2-A477-5B73E2216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40424"/>
            <a:ext cx="6437555" cy="1303176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38823550-6B12-4BFD-9C91-668B623E35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13533" y="0"/>
            <a:ext cx="4082983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70622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F516FD-E4AF-4BA2-902A-DA4674655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0F480-E13D-4322-ADF4-56769DC5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9680" y="190500"/>
            <a:ext cx="10036292" cy="773776"/>
          </a:xfrm>
        </p:spPr>
        <p:txBody>
          <a:bodyPr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7F0BA818-CA3B-46FD-9A79-7BDC1D9CA7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43" y="1764139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EAD007E-B9BB-4C9F-BDC8-127A77F0F9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9243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9ECBA1DE-781A-4AA7-86CA-0EBE52A9B4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7467" y="1764031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53A9CA10-3BBC-41E7-A34E-C6CCFEC820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7467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7F3D4E9-1171-434D-AA71-EA27F72E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7A29A0D-15CB-4460-9435-7E7D64534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6F95C2-7834-44D3-B93B-79D944E1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6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97352E-C52D-43BE-BCE2-2D71FE035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2051A8D-592F-40C1-A65D-E1F17B07C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9600" y="183988"/>
            <a:ext cx="9406372" cy="803380"/>
          </a:xfrm>
        </p:spPr>
        <p:txBody>
          <a:bodyPr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CF4C4703-C9D4-483C-8E41-17BB7193D0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1300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7393281D-B77A-4BB8-A3E2-49E0F1259D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1193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6B205DED-723B-48E3-AE9F-556696225C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32317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77D63D24-8466-44F3-898F-5CBC42C76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2317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F600D1D1-B6A8-4A4E-BC6A-897FE089C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5393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205F643-67E9-4E41-A65F-163C81609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25393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0EF04CC-F1B1-495C-BA2F-F28A5D97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57B66A6-EBC5-4A75-B938-7148B7A1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83DD707-C769-4868-9B2F-1BF7ABBCD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807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52F41C-45C5-4E09-A91A-8F4AE80B0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33900"/>
            <a:ext cx="9144000" cy="232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DA9EBEF3-E8A8-4C5C-B6D9-B322242DC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001" y="4947313"/>
            <a:ext cx="7700617" cy="1409037"/>
          </a:xfrm>
        </p:spPr>
        <p:txBody>
          <a:bodyPr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5400"/>
              <a:t>Click to edit Master title style</a:t>
            </a:r>
            <a:endParaRPr lang="en-US" sz="5400" dirty="0"/>
          </a:p>
        </p:txBody>
      </p:sp>
      <p:sp>
        <p:nvSpPr>
          <p:cNvPr id="11" name="Subtitle 7">
            <a:extLst>
              <a:ext uri="{FF2B5EF4-FFF2-40B4-BE49-F238E27FC236}">
                <a16:creationId xmlns:a16="http://schemas.microsoft.com/office/drawing/2014/main" id="{6A90C83B-4674-4CF1-9CD4-78C3B7CDC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6252" y="386989"/>
            <a:ext cx="2443495" cy="375833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>
                <a:solidFill>
                  <a:schemeClr val="accent1"/>
                </a:solidFill>
              </a:rPr>
              <a:t>Click to edit Master subtitle style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1894E094-44B9-4024-A43A-438DEB225DB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5323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BCFB5F5-AD25-4F9C-8AE7-E0E891F1A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919568B3-FE67-4E6E-BA92-FEF29CBFE1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4000" y="4532313"/>
            <a:ext cx="3048000" cy="232568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D87D4A75-1737-4D5B-A386-9FE32DFB5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B52AA41-FD0C-42C6-BD04-9E5B55A48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244D815C-8BF3-4ECF-A945-A2A7C2983A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676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4716EF3-1422-48C0-BC49-14FAC3550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2AAFDE-CB45-46CA-8961-8133FCA5F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076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09C30D-AB58-482B-B553-F7136709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anchor="b"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946F5EF-2C45-4A87-A1DD-BD2A6FB9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B1A8891C-A2D4-4238-ABCE-62AB3A9121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6700" y="0"/>
            <a:ext cx="4038600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7B51DFB6-C977-4551-BE38-57688D7FF0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5300" y="0"/>
            <a:ext cx="4076701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DFCFAED4-0A56-424D-BF74-4051B0BDA9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4100" y="3841750"/>
            <a:ext cx="6599238" cy="229608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188F17E-DD3B-4CCC-957F-5A691448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A0235C7-971D-4E52-B991-EFA44A9A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672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3698AF-A86A-4D69-8272-76C9C1914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E2DC86-4009-449C-8F4E-779A8C76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523655" cy="1501327"/>
          </a:xfrm>
        </p:spPr>
        <p:txBody>
          <a:bodyPr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671630E1-6506-4E93-BB6A-0604E0D049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286000"/>
            <a:ext cx="5067300" cy="457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1BAB65B-02AF-4992-85D0-8E98AB1BD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E115BC-4A4C-4385-82D5-106D1FAC3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887" y="2899186"/>
            <a:ext cx="5610113" cy="32843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CD3EB2B-80EF-4DC6-B2B6-F4B56844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C3E33A-8A0A-4767-A4D9-CD895637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D940D-6D44-4DF9-9322-B4B11F7EDCD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93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6EB31F-C5DF-49FF-8DEA-86AC0C186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7086599" cy="453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FE912F-46EC-49B0-9C9A-DE9CBDF9F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>
            <a:norm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sz="6000"/>
              <a:t>Click to edit Master title style</a:t>
            </a:r>
            <a:endParaRPr lang="en-US" sz="60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BF32D81-1E24-45B8-A09D-EEAD404D8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3075868"/>
            <a:ext cx="5945393" cy="110833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F9C7900-0694-4FDF-B29C-24016C0B9C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533900"/>
            <a:ext cx="7086598" cy="2324100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2F1BABA-5C8C-4693-BD5A-974A1711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D71BA6F2-2182-4910-8DA6-71E5AB2745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86600" y="0"/>
            <a:ext cx="5105400" cy="45339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83DCD7D2-7B94-48E9-9DCA-E72E1BCE43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86598" y="4533900"/>
            <a:ext cx="5105402" cy="2324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4253B29-520A-4014-A821-4F52F57C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B60DEE-1456-46C0-A3E5-4CAF3E12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722F022-211C-4882-844C-086FEA6806AA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840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F4DD58-525D-4728-A769-9F38711D5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F862FE-7A72-432B-9888-FB389D35B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8" y="875030"/>
            <a:ext cx="2384425" cy="506857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 to add text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256B58A-EC2F-48AB-BF2D-AB678AF0C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33DA1-34CB-434E-99AF-EA31D28A19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02000" y="876300"/>
            <a:ext cx="8607425" cy="4749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B48D9BB-04DF-4542-8DF6-C4C78753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22742E1-6009-4FFB-A391-37B987F5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21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3FEABB-56CC-491D-830B-02C0466DA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F3EF5A-453C-4D68-BA86-2FB1DE61C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7" y="996950"/>
            <a:ext cx="2384425" cy="494665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 to add text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9321BA0-41E1-404D-9063-DF281D18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1CEA4-8F84-4893-8A45-28DB0AE2068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2650" y="996950"/>
            <a:ext cx="8367713" cy="4545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99D2EA6-8453-4240-88D1-460E269D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2DD4984-9B40-488F-B903-2E041955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759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AD3C5B21-C400-4C50-8684-59543CDC43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" y="0"/>
            <a:ext cx="12192000" cy="685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81B040C-8943-4433-BFE9-AFB1F7C9E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636" y="-2"/>
            <a:ext cx="11014364" cy="4100947"/>
          </a:xfrm>
          <a:gradFill>
            <a:gsLst>
              <a:gs pos="77000">
                <a:srgbClr val="000000">
                  <a:alpha val="30000"/>
                </a:srgbClr>
              </a:gs>
              <a:gs pos="38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rIns="731520">
            <a:normAutofit/>
          </a:bodyPr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41A6711-44B3-4723-90E5-802B2DBD8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1963" y="4089656"/>
            <a:ext cx="8950035" cy="2796566"/>
          </a:xfrm>
          <a:gradFill>
            <a:gsLst>
              <a:gs pos="77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tIns="640080" rIns="731520" anchor="t">
            <a:normAutofit/>
          </a:bodyPr>
          <a:lstStyle>
            <a:lvl1pPr marL="0" indent="0" algn="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subtitle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79A2161-66FE-4C11-AD83-5824307C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91399727-F37D-4748-90E8-B5B6F5312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9DE4FD1-0950-4A6A-8167-F0E9C622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D6D940D-6D44-4DF9-9322-B4B11F7EDCD0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704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A42DEE-636F-4A79-B56A-5AF989E1F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5C9195-04C9-4D9A-B613-44A5F5900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983" y="194783"/>
            <a:ext cx="9421177" cy="769493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5A662A-E279-494E-8389-ADC6E870E3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1863" y="1695450"/>
            <a:ext cx="10328275" cy="431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420B3F9-9DEF-4500-91D7-25F0B5E9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E504E9-EAD2-4BE5-9736-CED43FF2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EB613-AF5E-423F-A78B-94F856BF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998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F922A0-5527-4314-A2EA-E5CF34EF9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6EC4CB6-956E-48EB-86AC-B40D89D74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759" y="194783"/>
            <a:ext cx="10022841" cy="760892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FA4250-BD33-40AE-934A-A473029C5CA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6112" y="1560513"/>
            <a:ext cx="10899776" cy="4341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71E7CA1-3FAA-4961-8BAC-93AB2EF6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0CC547-8B7E-4C4B-9B2A-04BD498A71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245B-9DC4-457D-AB68-8E3BBB852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906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3E30A8-0D9C-47BB-8249-8A2EEEFC7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365124"/>
            <a:ext cx="10552176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93687-61FE-460F-A66F-4DF17994F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224" y="1984248"/>
            <a:ext cx="10552176" cy="4197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E1FFB-7673-4E75-9B5C-5572E2B06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13448" y="6355080"/>
            <a:ext cx="43525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4B9AF-F93C-43E8-8E68-3B700825C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168" y="6356350"/>
            <a:ext cx="4837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sz="1050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739F7-0AE5-4677-8957-9961D67C1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0D4885A8-DDA8-4FCF-AB25-DA8F78EC75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84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4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8D150CF-F888-48EA-89E8-311ED5E91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/>
          <a:lstStyle/>
          <a:p>
            <a:r>
              <a:rPr lang="en-US" dirty="0"/>
              <a:t>Albizu University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BBE0348-1527-4055-BA8A-E27542227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40424"/>
            <a:ext cx="6437555" cy="1303176"/>
          </a:xfrm>
        </p:spPr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C357E2-68E9-0175-E9A5-DD07C72A2C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18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AE414-C27B-8882-EC45-EC4A27E70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ea typeface="+mn-ea"/>
                <a:cs typeface="+mn-cs"/>
              </a:rPr>
              <a:t>Albizu University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C81D1F-C2D7-7547-EE29-B2F2CA846592}"/>
              </a:ext>
            </a:extLst>
          </p:cNvPr>
          <p:cNvSpPr txBox="1"/>
          <p:nvPr/>
        </p:nvSpPr>
        <p:spPr>
          <a:xfrm>
            <a:off x="4582510" y="578069"/>
            <a:ext cx="696835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0A05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Subtitle</a:t>
            </a:r>
          </a:p>
          <a:p>
            <a:r>
              <a:rPr lang="en-US" sz="1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</a:p>
          <a:p>
            <a:endParaRPr lang="en-US" sz="1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5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500" b="1" dirty="0">
              <a:solidFill>
                <a:schemeClr val="tx1"/>
              </a:solidFill>
              <a:latin typeface="Helvetica" panose="020B0604020202020204" pitchFamily="34" charset="0"/>
            </a:endParaRPr>
          </a:p>
          <a:p>
            <a:r>
              <a:rPr lang="en-US" sz="1500" b="1" dirty="0">
                <a:solidFill>
                  <a:srgbClr val="F0A05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Subtitle </a:t>
            </a:r>
          </a:p>
          <a:p>
            <a:r>
              <a:rPr lang="en-US" sz="1500" dirty="0">
                <a:latin typeface="Helvetica" panose="020B0604020202020204" pitchFamily="34" charset="0"/>
                <a:cs typeface="Helvetica" panose="020B0604020202020204" pitchFamily="34" charset="0"/>
              </a:rPr>
              <a:t>Te</a:t>
            </a:r>
            <a:r>
              <a:rPr lang="en-US" sz="1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xt</a:t>
            </a:r>
          </a:p>
          <a:p>
            <a:endParaRPr lang="en-US" sz="1500" b="1" dirty="0">
              <a:solidFill>
                <a:schemeClr val="tx1"/>
              </a:solidFill>
              <a:latin typeface="Helvetica" panose="020B0604020202020204" pitchFamily="34" charset="0"/>
            </a:endParaRPr>
          </a:p>
          <a:p>
            <a:endParaRPr lang="en-US" sz="1500" b="1" dirty="0">
              <a:solidFill>
                <a:srgbClr val="F0A05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500" b="1" dirty="0">
              <a:solidFill>
                <a:srgbClr val="F0A05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500" b="1" dirty="0">
              <a:solidFill>
                <a:srgbClr val="F0A05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500" b="1" dirty="0">
                <a:solidFill>
                  <a:srgbClr val="F0A05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Subtitle </a:t>
            </a:r>
          </a:p>
          <a:p>
            <a:r>
              <a:rPr lang="en-US" sz="1500" dirty="0">
                <a:latin typeface="Helvetica" panose="020B0604020202020204" pitchFamily="34" charset="0"/>
                <a:cs typeface="Helvetica" panose="020B0604020202020204" pitchFamily="34" charset="0"/>
              </a:rPr>
              <a:t>Te</a:t>
            </a:r>
            <a:r>
              <a:rPr lang="en-US" sz="1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xt</a:t>
            </a:r>
          </a:p>
          <a:p>
            <a:endParaRPr lang="en-US" sz="1500" dirty="0">
              <a:solidFill>
                <a:schemeClr val="tx1"/>
              </a:solidFill>
              <a:latin typeface="Helvetica" panose="020B0604020202020204" pitchFamily="34" charset="0"/>
            </a:endParaRPr>
          </a:p>
          <a:p>
            <a:endParaRPr lang="en-PR" sz="1500" dirty="0"/>
          </a:p>
        </p:txBody>
      </p:sp>
    </p:spTree>
    <p:extLst>
      <p:ext uri="{BB962C8B-B14F-4D97-AF65-F5344CB8AC3E}">
        <p14:creationId xmlns:p14="http://schemas.microsoft.com/office/powerpoint/2010/main" val="868085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CEDF55B-0D10-4377-A610-3ECDC2BEF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C718DDB-43B9-476D-AB6F-D86C8CF2F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37977" y="0"/>
            <a:ext cx="7154023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041" y="365124"/>
            <a:ext cx="5837337" cy="15646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pc="-40" dirty="0">
                <a:solidFill>
                  <a:srgbClr val="FFFFFF"/>
                </a:solidFill>
              </a:rPr>
              <a:t>Title</a:t>
            </a:r>
          </a:p>
        </p:txBody>
      </p:sp>
      <p:pic>
        <p:nvPicPr>
          <p:cNvPr id="16" name="Picture Placeholder 15" descr="A statue of a person holding a book&#10;&#10;Description automatically generated">
            <a:extLst>
              <a:ext uri="{FF2B5EF4-FFF2-40B4-BE49-F238E27FC236}">
                <a16:creationId xmlns:a16="http://schemas.microsoft.com/office/drawing/2014/main" id="{7C1F9597-8398-AC4E-0CC2-94B76192911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2" b="1204"/>
          <a:stretch/>
        </p:blipFill>
        <p:spPr>
          <a:xfrm>
            <a:off x="20" y="10"/>
            <a:ext cx="5067279" cy="6857990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B6583FE-B653-4C01-9ADF-EC8514A0B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5236" y="2737821"/>
            <a:ext cx="5710142" cy="346396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ts val="3079"/>
              </a:lnSpc>
            </a:pPr>
            <a:r>
              <a:rPr lang="en-US" sz="1500" dirty="0">
                <a:solidFill>
                  <a:srgbClr val="000000"/>
                </a:solidFill>
                <a:latin typeface="Helvetica" pitchFamily="2" charset="0"/>
              </a:rPr>
              <a:t>• text</a:t>
            </a:r>
          </a:p>
          <a:p>
            <a:pPr>
              <a:lnSpc>
                <a:spcPts val="3079"/>
              </a:lnSpc>
            </a:pPr>
            <a:r>
              <a:rPr lang="en-US" sz="1500" dirty="0">
                <a:solidFill>
                  <a:srgbClr val="000000"/>
                </a:solidFill>
                <a:latin typeface="Helvetica" pitchFamily="2" charset="0"/>
              </a:rPr>
              <a:t>• text</a:t>
            </a:r>
          </a:p>
          <a:p>
            <a:pPr>
              <a:lnSpc>
                <a:spcPts val="3079"/>
              </a:lnSpc>
            </a:pPr>
            <a:r>
              <a:rPr lang="en-US" sz="1500" dirty="0">
                <a:solidFill>
                  <a:srgbClr val="000000"/>
                </a:solidFill>
                <a:latin typeface="Helvetica" pitchFamily="2" charset="0"/>
              </a:rPr>
              <a:t>• text</a:t>
            </a:r>
          </a:p>
        </p:txBody>
      </p:sp>
    </p:spTree>
    <p:extLst>
      <p:ext uri="{BB962C8B-B14F-4D97-AF65-F5344CB8AC3E}">
        <p14:creationId xmlns:p14="http://schemas.microsoft.com/office/powerpoint/2010/main" val="1074753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>
            <a:extLst>
              <a:ext uri="{FF2B5EF4-FFF2-40B4-BE49-F238E27FC236}">
                <a16:creationId xmlns:a16="http://schemas.microsoft.com/office/drawing/2014/main" id="{2D22322F-E79D-4BEF-8038-DE2C8F5C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90500"/>
            <a:ext cx="10036292" cy="773776"/>
          </a:xfrm>
        </p:spPr>
        <p:txBody>
          <a:bodyPr>
            <a:normAutofit fontScale="90000"/>
          </a:bodyPr>
          <a:lstStyle/>
          <a:p>
            <a:pPr>
              <a:lnSpc>
                <a:spcPts val="9360"/>
              </a:lnSpc>
            </a:pPr>
            <a:r>
              <a:rPr lang="en-US" sz="4800" dirty="0">
                <a:solidFill>
                  <a:srgbClr val="FFFFFF"/>
                </a:solidFill>
              </a:rPr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64D56-B33B-D6FE-9B60-A1CD0808D4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Autofit/>
          </a:bodyPr>
          <a:lstStyle/>
          <a:p>
            <a:r>
              <a:rPr lang="en-US" sz="1500" dirty="0">
                <a:latin typeface="Helvetica" pitchFamily="2" charset="0"/>
                <a:ea typeface="Roboto Cn" panose="02000000000000000000" pitchFamily="2" charset="0"/>
                <a:cs typeface="Helvetica" panose="020B0604020202020204" pitchFamily="34" charset="0"/>
              </a:rPr>
              <a:t>text</a:t>
            </a:r>
          </a:p>
          <a:p>
            <a:r>
              <a:rPr lang="en-US" sz="1500" dirty="0">
                <a:latin typeface="Helvetica" pitchFamily="2" charset="0"/>
                <a:ea typeface="Roboto Cn" panose="02000000000000000000" pitchFamily="2" charset="0"/>
                <a:cs typeface="Helvetica" panose="020B0604020202020204" pitchFamily="34" charset="0"/>
              </a:rPr>
              <a:t>text </a:t>
            </a:r>
          </a:p>
          <a:p>
            <a:r>
              <a:rPr lang="en-US" sz="1500" dirty="0">
                <a:latin typeface="Helvetica" pitchFamily="2" charset="0"/>
                <a:ea typeface="Roboto Cn" panose="02000000000000000000" pitchFamily="2" charset="0"/>
                <a:cs typeface="Helvetica" panose="020B0604020202020204" pitchFamily="34" charset="0"/>
              </a:rPr>
              <a:t>text</a:t>
            </a:r>
            <a:endParaRPr lang="en-US" sz="1500" dirty="0">
              <a:solidFill>
                <a:srgbClr val="0F172A"/>
              </a:solidFill>
              <a:latin typeface="Helvetica" pitchFamily="2" charset="0"/>
              <a:ea typeface="Roboto Cn" panose="02000000000000000000" pitchFamily="2" charset="0"/>
              <a:cs typeface="Helvetica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429101-B0FA-7E15-7375-73E9291E2B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sz="1500" dirty="0">
                <a:latin typeface="Helvetica" pitchFamily="2" charset="0"/>
                <a:ea typeface="Roboto Cn" panose="02000000000000000000" pitchFamily="2" charset="0"/>
                <a:cs typeface="Helvetica" panose="020B0604020202020204" pitchFamily="34" charset="0"/>
              </a:rPr>
              <a:t>text </a:t>
            </a:r>
          </a:p>
          <a:p>
            <a:r>
              <a:rPr lang="en-US" sz="1500" dirty="0">
                <a:latin typeface="Helvetica" pitchFamily="2" charset="0"/>
                <a:ea typeface="Roboto Cn" panose="02000000000000000000" pitchFamily="2" charset="0"/>
                <a:cs typeface="Helvetica" panose="020B0604020202020204" pitchFamily="34" charset="0"/>
              </a:rPr>
              <a:t>text </a:t>
            </a:r>
          </a:p>
          <a:p>
            <a:r>
              <a:rPr lang="en-US" sz="1500" dirty="0">
                <a:latin typeface="Helvetica" pitchFamily="2" charset="0"/>
                <a:ea typeface="Roboto Cn" panose="02000000000000000000" pitchFamily="2" charset="0"/>
                <a:cs typeface="Helvetica" panose="020B0604020202020204" pitchFamily="34" charset="0"/>
              </a:rPr>
              <a:t>text</a:t>
            </a:r>
            <a:endParaRPr lang="en-PR" sz="15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428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C3BD1-282E-C526-449A-21087262E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>
            <a:extLst>
              <a:ext uri="{FF2B5EF4-FFF2-40B4-BE49-F238E27FC236}">
                <a16:creationId xmlns:a16="http://schemas.microsoft.com/office/drawing/2014/main" id="{9B315F85-D5F7-4B32-6007-964ADF10A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90500"/>
            <a:ext cx="10036292" cy="773776"/>
          </a:xfrm>
        </p:spPr>
        <p:txBody>
          <a:bodyPr>
            <a:normAutofit fontScale="90000"/>
          </a:bodyPr>
          <a:lstStyle/>
          <a:p>
            <a:pPr>
              <a:lnSpc>
                <a:spcPts val="9360"/>
              </a:lnSpc>
            </a:pPr>
            <a:r>
              <a:rPr lang="en-US" sz="4800" dirty="0">
                <a:solidFill>
                  <a:srgbClr val="FFFFFF"/>
                </a:solidFill>
              </a:rPr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C05A0D-F3CC-526C-639F-8EF8C624BC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43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B48A1197-8309-4D79-A0C9-C45E4A6FF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875030"/>
            <a:ext cx="2384425" cy="506857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bg1"/>
                </a:solidFill>
              </a:rPr>
              <a:t>title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978612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F8AB01-BEB9-D4F9-B9EF-D50015D48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6B9F8E7-EAA1-4B1C-BC13-EEB5C78CF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8A7734B-518B-46E3-AF41-1134F2FF7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C517ED7F-B702-B825-9BCD-19A9325BA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523655" cy="15013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pc="-40" dirty="0">
                <a:solidFill>
                  <a:srgbClr val="FFFFFF"/>
                </a:solidFill>
              </a:rPr>
              <a:t>title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8F7354C-2BD3-5059-9B90-792A2B42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887" y="2899186"/>
            <a:ext cx="5610113" cy="3284359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lvl="0" indent="-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latin typeface="Helvetica" pitchFamily="2" charset="0"/>
              </a:rPr>
              <a:t>text</a:t>
            </a:r>
            <a:endParaRPr lang="en-US" dirty="0">
              <a:effectLst/>
              <a:latin typeface="Helvetica" pitchFamily="2" charset="0"/>
            </a:endParaRPr>
          </a:p>
          <a:p>
            <a:pPr marL="342900" lvl="0" indent="-2286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latin typeface="Helvetica" pitchFamily="2" charset="0"/>
              </a:rPr>
              <a:t>text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698F7-E49E-136B-6C59-257B0E1FD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2D504A6-714B-870D-6FEB-421771FCF5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39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30761B21-88ED-449E-B2B9-3FC40844C3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001" y="4947313"/>
            <a:ext cx="7700617" cy="1409037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3" name="Subtitle 32">
            <a:extLst>
              <a:ext uri="{FF2B5EF4-FFF2-40B4-BE49-F238E27FC236}">
                <a16:creationId xmlns:a16="http://schemas.microsoft.com/office/drawing/2014/main" id="{0EEAA874-288B-4330-9FA4-F1144ACD4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6252" y="386989"/>
            <a:ext cx="2443495" cy="3758334"/>
          </a:xfrm>
        </p:spPr>
        <p:txBody>
          <a:bodyPr/>
          <a:lstStyle/>
          <a:p>
            <a:r>
              <a:rPr lang="en-US" dirty="0"/>
              <a:t>Albizu University</a:t>
            </a:r>
          </a:p>
          <a:p>
            <a:endParaRPr lang="en-US" dirty="0"/>
          </a:p>
          <a:p>
            <a:r>
              <a:rPr lang="en-US" b="0" dirty="0"/>
              <a:t>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6F785C-DBD9-4260-A13C-1158EEFAE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036" y="5276675"/>
            <a:ext cx="2447925" cy="1371600"/>
          </a:xfrm>
          <a:prstGeom prst="rect">
            <a:avLst/>
          </a:pr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358B630-2AAC-4D23-A637-C0608D43426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2807" b="1280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11276"/>
      </p:ext>
    </p:extLst>
  </p:cSld>
  <p:clrMapOvr>
    <a:masterClrMapping/>
  </p:clrMapOvr>
</p:sld>
</file>

<file path=ppt/theme/theme1.xml><?xml version="1.0" encoding="utf-8"?>
<a:theme xmlns:a="http://schemas.openxmlformats.org/drawingml/2006/main" name="ColorBlockVTI">
  <a:themeElements>
    <a:clrScheme name="Custom 1">
      <a:dk1>
        <a:sysClr val="windowText" lastClr="000000"/>
      </a:dk1>
      <a:lt1>
        <a:sysClr val="window" lastClr="FFFFFF"/>
      </a:lt1>
      <a:dk2>
        <a:srgbClr val="002044"/>
      </a:dk2>
      <a:lt2>
        <a:srgbClr val="F5F0F3"/>
      </a:lt2>
      <a:accent1>
        <a:srgbClr val="76256C"/>
      </a:accent1>
      <a:accent2>
        <a:srgbClr val="37997B"/>
      </a:accent2>
      <a:accent3>
        <a:srgbClr val="17B4DF"/>
      </a:accent3>
      <a:accent4>
        <a:srgbClr val="E69500"/>
      </a:accent4>
      <a:accent5>
        <a:srgbClr val="276D77"/>
      </a:accent5>
      <a:accent6>
        <a:srgbClr val="386ECE"/>
      </a:accent6>
      <a:hlink>
        <a:srgbClr val="AF1DAF"/>
      </a:hlink>
      <a:folHlink>
        <a:srgbClr val="FE5C68"/>
      </a:folHlink>
    </a:clrScheme>
    <a:fontScheme name="Custom 1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orBlockVTI" id="{733CB85B-8F47-42FB-9326-9FF507018D27}" vid="{069BD9C2-DF61-4F2B-A577-A59C7FC2FF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640d177-240e-4e93-8ea6-c3806ef65c0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557A3D8210DA42B60609407E6D29E0" ma:contentTypeVersion="15" ma:contentTypeDescription="Create a new document." ma:contentTypeScope="" ma:versionID="d2d2c8bdbf4a43f5de1e4a310e5a514c">
  <xsd:schema xmlns:xsd="http://www.w3.org/2001/XMLSchema" xmlns:xs="http://www.w3.org/2001/XMLSchema" xmlns:p="http://schemas.microsoft.com/office/2006/metadata/properties" xmlns:ns3="e640d177-240e-4e93-8ea6-c3806ef65c02" xmlns:ns4="c6d325b4-bbad-4816-9a75-cb2c02daf5c0" targetNamespace="http://schemas.microsoft.com/office/2006/metadata/properties" ma:root="true" ma:fieldsID="f185b34cac3bdb6af940cba9cfd44126" ns3:_="" ns4:_="">
    <xsd:import namespace="e640d177-240e-4e93-8ea6-c3806ef65c02"/>
    <xsd:import namespace="c6d325b4-bbad-4816-9a75-cb2c02daf5c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ServiceSearchPropertie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40d177-240e-4e93-8ea6-c3806ef65c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d325b4-bbad-4816-9a75-cb2c02daf5c0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757C30-AE9A-4680-90EB-19D282EC2B7C}">
  <ds:schemaRefs>
    <ds:schemaRef ds:uri="http://schemas.microsoft.com/office/infopath/2007/PartnerControls"/>
    <ds:schemaRef ds:uri="c6d325b4-bbad-4816-9a75-cb2c02daf5c0"/>
    <ds:schemaRef ds:uri="http://purl.org/dc/elements/1.1/"/>
    <ds:schemaRef ds:uri="http://schemas.microsoft.com/office/2006/metadata/properties"/>
    <ds:schemaRef ds:uri="e640d177-240e-4e93-8ea6-c3806ef65c02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5CCB28C-7D26-4A36-9CFC-D739C28F3D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262B75-D9AE-4464-B056-DB2FDEECB3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40d177-240e-4e93-8ea6-c3806ef65c02"/>
    <ds:schemaRef ds:uri="c6d325b4-bbad-4816-9a75-cb2c02daf5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{F7DE9967-F1BA-408C-8ED0-1794437E475E}tf89117832_win32</Template>
  <TotalTime>104</TotalTime>
  <Words>37</Words>
  <Application>Microsoft Office PowerPoint</Application>
  <PresentationFormat>Widescreen</PresentationFormat>
  <Paragraphs>37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Avenir Next LT Pro</vt:lpstr>
      <vt:lpstr>Calibri</vt:lpstr>
      <vt:lpstr>Helvetica</vt:lpstr>
      <vt:lpstr>Roboto Cn</vt:lpstr>
      <vt:lpstr>ColorBlockVTI</vt:lpstr>
      <vt:lpstr>Albizu University</vt:lpstr>
      <vt:lpstr>Albizu University</vt:lpstr>
      <vt:lpstr>Title</vt:lpstr>
      <vt:lpstr>title</vt:lpstr>
      <vt:lpstr>title</vt:lpstr>
      <vt:lpstr>title</vt:lpstr>
      <vt:lpstr>title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Albizu University</dc:title>
  <dc:creator>Yosue Umpierre Medina</dc:creator>
  <cp:lastModifiedBy>Helena Feumba</cp:lastModifiedBy>
  <cp:revision>5</cp:revision>
  <dcterms:created xsi:type="dcterms:W3CDTF">2023-10-25T20:03:12Z</dcterms:created>
  <dcterms:modified xsi:type="dcterms:W3CDTF">2024-02-21T17:36:42Z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0x010100AC557A3D8210DA42B60609407E6D29E0</vt:lpwstr>
  </property>
</Properties>
</file>