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7" r:id="rId6"/>
    <p:sldId id="267" r:id="rId7"/>
    <p:sldId id="273" r:id="rId8"/>
    <p:sldId id="290" r:id="rId9"/>
    <p:sldId id="285" r:id="rId10"/>
    <p:sldId id="29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055"/>
    <a:srgbClr val="7625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598" autoAdjust="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52F41C-45C5-4E09-A91A-8F4AE80B0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3900"/>
            <a:ext cx="91440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A9EBEF3-E8A8-4C5C-B6D9-B322242D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5400"/>
              <a:t>Click to edit Master title style</a:t>
            </a:r>
            <a:endParaRPr lang="en-US" sz="5400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6A90C83B-4674-4CF1-9CD4-78C3B7CDC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Click to edit Master subtitle style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94E094-44B9-4024-A43A-438DEB225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323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BCFB5F5-AD25-4F9C-8AE7-E0E891F1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919568B3-FE67-4E6E-BA92-FEF29CBFE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4532313"/>
            <a:ext cx="3048000" cy="2325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7D4A75-1737-4D5B-A386-9FE32DFB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B52AA41-FD0C-42C6-BD04-9E5B55A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44D815C-8BF3-4ECF-A945-A2A7C2983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7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/>
          <a:lstStyle/>
          <a:p>
            <a:r>
              <a:rPr lang="en-US" dirty="0"/>
              <a:t>Albizu University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357E2-68E9-0175-E9A5-DD07C72A2C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E414-C27B-8882-EC45-EC4A27E7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a typeface="+mn-ea"/>
                <a:cs typeface="+mn-cs"/>
              </a:rPr>
              <a:t>Albizu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81D1F-C2D7-7547-EE29-B2F2CA846592}"/>
              </a:ext>
            </a:extLst>
          </p:cNvPr>
          <p:cNvSpPr txBox="1"/>
          <p:nvPr/>
        </p:nvSpPr>
        <p:spPr>
          <a:xfrm>
            <a:off x="4582510" y="578069"/>
            <a:ext cx="696835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0A0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Subtitle</a:t>
            </a:r>
          </a:p>
          <a:p>
            <a:r>
              <a:rPr lang="en-US" sz="15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Text</a:t>
            </a:r>
          </a:p>
          <a:p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500" b="1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r>
              <a:rPr lang="en-US" sz="1500" b="1" dirty="0">
                <a:solidFill>
                  <a:srgbClr val="F0A0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Subtitle </a:t>
            </a:r>
          </a:p>
          <a:p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Te</a:t>
            </a:r>
            <a:r>
              <a:rPr lang="en-US" sz="15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xt</a:t>
            </a:r>
          </a:p>
          <a:p>
            <a:endParaRPr lang="en-US" sz="1500" b="1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endParaRPr lang="en-US" sz="1500" b="1" dirty="0">
              <a:solidFill>
                <a:srgbClr val="F0A0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500" b="1" dirty="0">
              <a:solidFill>
                <a:srgbClr val="F0A0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500" b="1" dirty="0">
              <a:solidFill>
                <a:srgbClr val="F0A05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500" b="1" dirty="0">
                <a:solidFill>
                  <a:srgbClr val="F0A0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Subtitle </a:t>
            </a:r>
          </a:p>
          <a:p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Te</a:t>
            </a:r>
            <a:r>
              <a:rPr lang="en-US" sz="15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xt</a:t>
            </a:r>
          </a:p>
          <a:p>
            <a:endParaRPr lang="en-US" sz="15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endParaRPr lang="en-PR" sz="1500" dirty="0"/>
          </a:p>
        </p:txBody>
      </p:sp>
    </p:spTree>
    <p:extLst>
      <p:ext uri="{BB962C8B-B14F-4D97-AF65-F5344CB8AC3E}">
        <p14:creationId xmlns:p14="http://schemas.microsoft.com/office/powerpoint/2010/main" val="86808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CEDF55B-0D10-4377-A610-3ECDC2BEF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18DDB-43B9-476D-AB6F-D86C8CF2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977" y="0"/>
            <a:ext cx="7154023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041" y="365124"/>
            <a:ext cx="5837337" cy="15646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40" dirty="0">
                <a:solidFill>
                  <a:srgbClr val="FFFFFF"/>
                </a:solidFill>
              </a:rPr>
              <a:t>Title</a:t>
            </a:r>
          </a:p>
        </p:txBody>
      </p:sp>
      <p:pic>
        <p:nvPicPr>
          <p:cNvPr id="16" name="Picture Placeholder 15" descr="A statue of a person holding a book&#10;&#10;Description automatically generated">
            <a:extLst>
              <a:ext uri="{FF2B5EF4-FFF2-40B4-BE49-F238E27FC236}">
                <a16:creationId xmlns:a16="http://schemas.microsoft.com/office/drawing/2014/main" id="{7C1F9597-8398-AC4E-0CC2-94B7619291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2" b="1204"/>
          <a:stretch/>
        </p:blipFill>
        <p:spPr>
          <a:xfrm>
            <a:off x="20" y="10"/>
            <a:ext cx="5067279" cy="685799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36" y="2737821"/>
            <a:ext cx="5710142" cy="3463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3079"/>
              </a:lnSpc>
            </a:pP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• text</a:t>
            </a:r>
          </a:p>
          <a:p>
            <a:pPr>
              <a:lnSpc>
                <a:spcPts val="3079"/>
              </a:lnSpc>
            </a:pP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• text</a:t>
            </a:r>
          </a:p>
          <a:p>
            <a:pPr>
              <a:lnSpc>
                <a:spcPts val="3079"/>
              </a:lnSpc>
            </a:pP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• text</a:t>
            </a:r>
          </a:p>
        </p:txBody>
      </p: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2D22322F-E79D-4BEF-8038-DE2C8F5C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90500"/>
            <a:ext cx="10036292" cy="773776"/>
          </a:xfrm>
        </p:spPr>
        <p:txBody>
          <a:bodyPr>
            <a:normAutofit fontScale="90000"/>
          </a:bodyPr>
          <a:lstStyle/>
          <a:p>
            <a:pPr>
              <a:lnSpc>
                <a:spcPts val="9360"/>
              </a:lnSpc>
            </a:pPr>
            <a:r>
              <a:rPr lang="en-US" sz="4800" dirty="0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64D56-B33B-D6FE-9B60-A1CD0808D4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1500" dirty="0">
                <a:latin typeface="Helvetica" pitchFamily="2" charset="0"/>
                <a:ea typeface="Roboto Cn" panose="02000000000000000000" pitchFamily="2" charset="0"/>
                <a:cs typeface="Helvetica" panose="020B0604020202020204" pitchFamily="34" charset="0"/>
              </a:rPr>
              <a:t>text</a:t>
            </a:r>
          </a:p>
          <a:p>
            <a:r>
              <a:rPr lang="en-US" sz="1500" dirty="0">
                <a:latin typeface="Helvetica" pitchFamily="2" charset="0"/>
                <a:ea typeface="Roboto Cn" panose="02000000000000000000" pitchFamily="2" charset="0"/>
                <a:cs typeface="Helvetica" panose="020B0604020202020204" pitchFamily="34" charset="0"/>
              </a:rPr>
              <a:t>text </a:t>
            </a:r>
          </a:p>
          <a:p>
            <a:r>
              <a:rPr lang="en-US" sz="1500" dirty="0">
                <a:latin typeface="Helvetica" pitchFamily="2" charset="0"/>
                <a:ea typeface="Roboto Cn" panose="02000000000000000000" pitchFamily="2" charset="0"/>
                <a:cs typeface="Helvetica" panose="020B0604020202020204" pitchFamily="34" charset="0"/>
              </a:rPr>
              <a:t>text</a:t>
            </a:r>
            <a:endParaRPr lang="en-US" sz="1500" dirty="0">
              <a:solidFill>
                <a:srgbClr val="0F172A"/>
              </a:solidFill>
              <a:latin typeface="Helvetica" pitchFamily="2" charset="0"/>
              <a:ea typeface="Roboto Cn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29101-B0FA-7E15-7375-73E9291E2B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500" dirty="0">
                <a:latin typeface="Helvetica" pitchFamily="2" charset="0"/>
                <a:ea typeface="Roboto Cn" panose="02000000000000000000" pitchFamily="2" charset="0"/>
                <a:cs typeface="Helvetica" panose="020B0604020202020204" pitchFamily="34" charset="0"/>
              </a:rPr>
              <a:t>text </a:t>
            </a:r>
          </a:p>
          <a:p>
            <a:r>
              <a:rPr lang="en-US" sz="1500" dirty="0">
                <a:latin typeface="Helvetica" pitchFamily="2" charset="0"/>
                <a:ea typeface="Roboto Cn" panose="02000000000000000000" pitchFamily="2" charset="0"/>
                <a:cs typeface="Helvetica" panose="020B0604020202020204" pitchFamily="34" charset="0"/>
              </a:rPr>
              <a:t>text </a:t>
            </a:r>
          </a:p>
          <a:p>
            <a:r>
              <a:rPr lang="en-US" sz="1500" dirty="0">
                <a:latin typeface="Helvetica" pitchFamily="2" charset="0"/>
                <a:ea typeface="Roboto Cn" panose="02000000000000000000" pitchFamily="2" charset="0"/>
                <a:cs typeface="Helvetica" panose="020B0604020202020204" pitchFamily="34" charset="0"/>
              </a:rPr>
              <a:t>text</a:t>
            </a:r>
            <a:endParaRPr lang="en-PR" sz="15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2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C3BD1-282E-C526-449A-21087262E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9B315F85-D5F7-4B32-6007-964ADF10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90500"/>
            <a:ext cx="10036292" cy="773776"/>
          </a:xfrm>
        </p:spPr>
        <p:txBody>
          <a:bodyPr>
            <a:normAutofit fontScale="90000"/>
          </a:bodyPr>
          <a:lstStyle/>
          <a:p>
            <a:pPr>
              <a:lnSpc>
                <a:spcPts val="9360"/>
              </a:lnSpc>
            </a:pPr>
            <a:r>
              <a:rPr lang="en-US" sz="4800" dirty="0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05A0D-F3CC-526C-639F-8EF8C624BC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B48A1197-8309-4D79-A0C9-C45E4A6F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875030"/>
            <a:ext cx="2384425" cy="506857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title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7861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F8AB01-BEB9-D4F9-B9EF-D50015D48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6B9F8E7-EAA1-4B1C-BC13-EEB5C78C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A7734B-518B-46E3-AF41-1134F2FF7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517ED7F-B702-B825-9BCD-19A9325B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40" dirty="0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8F7354C-2BD3-5059-9B90-792A2B42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Helvetica" pitchFamily="2" charset="0"/>
              </a:rPr>
              <a:t>text</a:t>
            </a:r>
            <a:endParaRPr lang="en-US" dirty="0">
              <a:effectLst/>
              <a:latin typeface="Helvetica" pitchFamily="2" charset="0"/>
            </a:endParaRPr>
          </a:p>
          <a:p>
            <a:pPr marL="342900" lvl="0" indent="-2286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Helvetica" pitchFamily="2" charset="0"/>
              </a:rPr>
              <a:t>text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698F7-E49E-136B-6C59-257B0E1F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D504A6-714B-870D-6FEB-421771FCF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3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30761B21-88ED-449E-B2B9-3FC40844C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01" y="4947313"/>
            <a:ext cx="7700617" cy="140903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3" name="Subtitle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252" y="386989"/>
            <a:ext cx="2443495" cy="3758334"/>
          </a:xfrm>
        </p:spPr>
        <p:txBody>
          <a:bodyPr/>
          <a:lstStyle/>
          <a:p>
            <a:r>
              <a:rPr lang="en-US" dirty="0"/>
              <a:t>Albizu University</a:t>
            </a:r>
          </a:p>
          <a:p>
            <a:endParaRPr lang="en-US" dirty="0"/>
          </a:p>
          <a:p>
            <a:r>
              <a:rPr lang="en-US" b="0" dirty="0"/>
              <a:t>title</a:t>
            </a:r>
          </a:p>
        </p:txBody>
      </p:sp>
      <p:pic>
        <p:nvPicPr>
          <p:cNvPr id="7" name="Picture Placeholder 6" descr="A building with palm trees&#10;&#10;Description automatically generated">
            <a:extLst>
              <a:ext uri="{FF2B5EF4-FFF2-40B4-BE49-F238E27FC236}">
                <a16:creationId xmlns:a16="http://schemas.microsoft.com/office/drawing/2014/main" id="{323B4AA9-D188-BC39-0738-B1D2FC888B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807" b="12807"/>
          <a:stretch>
            <a:fillRect/>
          </a:stretch>
        </p:blipFill>
        <p:spPr/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9D8844-2A2D-4937-A76D-C1A4B066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394" y="5151995"/>
            <a:ext cx="2825209" cy="14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ustom 1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76256C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AF0BF08-C674-44E3-8BFC-85BC65E0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57C30-AE9A-4680-90EB-19D282EC2B7C}">
  <ds:schemaRefs>
    <ds:schemaRef ds:uri="http://purl.org/dc/elements/1.1/"/>
    <ds:schemaRef ds:uri="71af3243-3dd4-4a8d-8c0d-dd76da1f02a5"/>
    <ds:schemaRef ds:uri="http://schemas.microsoft.com/sharepoint/v3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16c05727-aa75-4e4a-9b5f-8a80a1165891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{F7DE9967-F1BA-408C-8ED0-1794437E475E}tf89117832_win32</Template>
  <TotalTime>97</TotalTime>
  <Words>37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Helvetica</vt:lpstr>
      <vt:lpstr>Roboto Cn</vt:lpstr>
      <vt:lpstr>ColorBlockVTI</vt:lpstr>
      <vt:lpstr>Albizu University</vt:lpstr>
      <vt:lpstr>Albizu University</vt:lpstr>
      <vt:lpstr>Title</vt:lpstr>
      <vt:lpstr>title</vt:lpstr>
      <vt:lpstr>title</vt:lpstr>
      <vt:lpstr>title</vt:lpstr>
      <vt:lpstr>title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Albizu University</dc:title>
  <dc:creator>Yosue Umpierre Medina</dc:creator>
  <cp:lastModifiedBy>Helena Feumba</cp:lastModifiedBy>
  <cp:revision>6</cp:revision>
  <dcterms:created xsi:type="dcterms:W3CDTF">2023-10-25T20:03:12Z</dcterms:created>
  <dcterms:modified xsi:type="dcterms:W3CDTF">2024-02-22T15:31:06Z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