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2"/>
  </p:notesMasterIdLst>
  <p:sldIdLst>
    <p:sldId id="282" r:id="rId5"/>
    <p:sldId id="298" r:id="rId6"/>
    <p:sldId id="294" r:id="rId7"/>
    <p:sldId id="295" r:id="rId8"/>
    <p:sldId id="300" r:id="rId9"/>
    <p:sldId id="306" r:id="rId10"/>
    <p:sldId id="307" r:id="rId11"/>
  </p:sldIdLst>
  <p:sldSz cx="18288000" cy="10287000"/>
  <p:notesSz cx="7102475" cy="9388475"/>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Helvetica Neue" panose="02000506040000020004" pitchFamily="2" charset="0"/>
      <p:regular r:id="rId21"/>
      <p:bold r:id="rId22"/>
      <p:italic r:id="rId23"/>
      <p:boldItalic r:id="rId24"/>
    </p:embeddedFont>
    <p:embeddedFont>
      <p:font typeface="Roboto" panose="020B0604020202020204" charset="0"/>
      <p:regular r:id="rId25"/>
      <p:bold r:id="rId26"/>
      <p:italic r:id="rId27"/>
      <p:boldItalic r:id="rId28"/>
    </p:embeddedFont>
    <p:embeddedFont>
      <p:font typeface="Wingdings 3" panose="05040102010807070707" pitchFamily="18" charset="2"/>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3174"/>
    <a:srgbClr val="E5CCD3"/>
    <a:srgbClr val="F3A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04"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387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s-PR"/>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097083-B694-4505-B655-209C9412FD25}" type="datetimeFigureOut">
              <a:rPr lang="es-PR" smtClean="0"/>
              <a:t>02/21/2024</a:t>
            </a:fld>
            <a:endParaRPr lang="es-P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s-PR"/>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s-P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9F2EE21-F221-4BE0-AE7D-CE3C05AB6074}" type="slidenum">
              <a:rPr lang="es-PR" smtClean="0"/>
              <a:t>‹#›</a:t>
            </a:fld>
            <a:endParaRPr lang="es-PR"/>
          </a:p>
        </p:txBody>
      </p:sp>
    </p:spTree>
    <p:extLst>
      <p:ext uri="{BB962C8B-B14F-4D97-AF65-F5344CB8AC3E}">
        <p14:creationId xmlns:p14="http://schemas.microsoft.com/office/powerpoint/2010/main" val="340387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Personas encarceladas: Este programa estuvo vigente por un periodo ahora vuelve a ofrecerse con mejores definiciones y procesos. El programa que se le ofrezca al estudiante debe permitirle revalidar aun con la situación legal del estudiante, el programa debe ser aprobado, al igual que la institución.</a:t>
            </a:r>
          </a:p>
          <a:p>
            <a:endParaRPr lang="es-PR" dirty="0"/>
          </a:p>
          <a:p>
            <a:r>
              <a:rPr lang="es-PR" dirty="0"/>
              <a:t>Se añaden pregunta sobre género, etnia y raza. Solo se utilizarán para propósito estadístico.</a:t>
            </a:r>
          </a:p>
          <a:p>
            <a:endParaRPr lang="es-PR" dirty="0"/>
          </a:p>
          <a:p>
            <a:r>
              <a:rPr lang="es-PR" dirty="0"/>
              <a:t>Llevamos años reconociendo esta población de estudiantes que no tienen hogar ,lo cual permite un cambio en proceso de solicitud de ayudas económicas. Ahora el departamento nos permite otra gama de documentos para evidenciar la situación, tales como: director de refugios o programa para apoyar de personas sin hogar, casos evaluados previamente por otra institución si estas evidencias no están. </a:t>
            </a:r>
          </a:p>
          <a:p>
            <a:endParaRPr lang="es-PR" dirty="0"/>
          </a:p>
          <a:p>
            <a:r>
              <a:rPr lang="es-PR" dirty="0"/>
              <a:t>Los costos de asistencia económica es un documento base de las ayudas económicas y se define en la institución. Algunos de los elementos que incluye es matrícula y cuotas, libros y material vivienda y alimentos, gastos personas y otros. Cambio más importante de este documento es la autoridad otorgada al USDE de que pueda auditarlos, previamente no. No auditarán los costos de matrícula y cuotas. Deberá publicarse en el área que la institución divulga los costos. </a:t>
            </a:r>
          </a:p>
          <a:p>
            <a:endParaRPr lang="es-PR" dirty="0"/>
          </a:p>
          <a:p>
            <a:r>
              <a:rPr lang="es-PR" dirty="0"/>
              <a:t>El juicio profesional es una autoridad dada al director de asistencia económica para ajustar </a:t>
            </a:r>
            <a:r>
              <a:rPr lang="es-PR" b="1" dirty="0"/>
              <a:t>en caso por caso  con documentación correcta elementos del FAFSA, lo que llevará a que la elegibilidad del estudiante cambie. </a:t>
            </a:r>
            <a:r>
              <a:rPr lang="es-PR" b="0" dirty="0"/>
              <a:t>Este proceso  se divide ahora en dos áreas: circunstancias especiales e inusuales.</a:t>
            </a:r>
          </a:p>
          <a:p>
            <a:endParaRPr lang="es-PR" b="0" dirty="0"/>
          </a:p>
          <a:p>
            <a:r>
              <a:rPr lang="es-PR" b="0" dirty="0"/>
              <a:t>Aquel estudiante que no pueda proveer información de los padres al llenar el FAFSA , completará el proceso y la oficina de asistencia económica recibirá un documento sin información de elegibilidad y la oficina de asistencia económica aplicará el proceso de Juicio Profesional, si el mismo no es aceptado, se le permitirá al estudiante disfrutar de un préstamo estudiantil, pero sin subsidio</a:t>
            </a:r>
            <a:endParaRPr lang="es-PR" dirty="0"/>
          </a:p>
        </p:txBody>
      </p:sp>
      <p:sp>
        <p:nvSpPr>
          <p:cNvPr id="4" name="Slide Number Placeholder 3"/>
          <p:cNvSpPr>
            <a:spLocks noGrp="1"/>
          </p:cNvSpPr>
          <p:nvPr>
            <p:ph type="sldNum" sz="quarter" idx="5"/>
          </p:nvPr>
        </p:nvSpPr>
        <p:spPr/>
        <p:txBody>
          <a:bodyPr/>
          <a:lstStyle/>
          <a:p>
            <a:fld id="{79F2EE21-F221-4BE0-AE7D-CE3C05AB6074}" type="slidenum">
              <a:rPr lang="es-PR" smtClean="0"/>
              <a:t>2</a:t>
            </a:fld>
            <a:endParaRPr lang="es-PR"/>
          </a:p>
        </p:txBody>
      </p:sp>
    </p:spTree>
    <p:extLst>
      <p:ext uri="{BB962C8B-B14F-4D97-AF65-F5344CB8AC3E}">
        <p14:creationId xmlns:p14="http://schemas.microsoft.com/office/powerpoint/2010/main" val="264981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dirty="0"/>
              <a:t>Bajo la ley de </a:t>
            </a:r>
            <a:r>
              <a:rPr lang="es-PR" dirty="0" err="1"/>
              <a:t>Consolidated</a:t>
            </a:r>
            <a:r>
              <a:rPr lang="es-PR" dirty="0"/>
              <a:t> </a:t>
            </a:r>
            <a:r>
              <a:rPr lang="es-PR" dirty="0" err="1"/>
              <a:t>Appropiations</a:t>
            </a:r>
            <a:r>
              <a:rPr lang="es-PR" dirty="0"/>
              <a:t> Act, 2021 se aprobaron dos leyes con efecto directo a las instituciones educativas: Futures Act </a:t>
            </a:r>
            <a:r>
              <a:rPr lang="en-US" b="1" i="0" dirty="0">
                <a:solidFill>
                  <a:srgbClr val="767676"/>
                </a:solidFill>
                <a:effectLst/>
                <a:latin typeface="Roboto" panose="02000000000000000000" pitchFamily="2" charset="0"/>
              </a:rPr>
              <a:t>Fostering Undergraduate Talent by Unlocking Resources for Education Act y FAFSA Simplification</a:t>
            </a:r>
            <a:endParaRPr lang="es-PR" dirty="0"/>
          </a:p>
          <a:p>
            <a:endParaRPr lang="es-PR" dirty="0"/>
          </a:p>
        </p:txBody>
      </p:sp>
      <p:sp>
        <p:nvSpPr>
          <p:cNvPr id="4" name="Slide Number Placeholder 3"/>
          <p:cNvSpPr>
            <a:spLocks noGrp="1"/>
          </p:cNvSpPr>
          <p:nvPr>
            <p:ph type="sldNum" sz="quarter" idx="5"/>
          </p:nvPr>
        </p:nvSpPr>
        <p:spPr/>
        <p:txBody>
          <a:bodyPr/>
          <a:lstStyle/>
          <a:p>
            <a:fld id="{79F2EE21-F221-4BE0-AE7D-CE3C05AB6074}" type="slidenum">
              <a:rPr lang="es-PR" smtClean="0"/>
              <a:t>3</a:t>
            </a:fld>
            <a:endParaRPr lang="es-PR"/>
          </a:p>
        </p:txBody>
      </p:sp>
    </p:spTree>
    <p:extLst>
      <p:ext uri="{BB962C8B-B14F-4D97-AF65-F5344CB8AC3E}">
        <p14:creationId xmlns:p14="http://schemas.microsoft.com/office/powerpoint/2010/main" val="158646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PR" dirty="0"/>
              <a:t>Fortalece el intercambio de datos con IRS</a:t>
            </a:r>
          </a:p>
          <a:p>
            <a:pPr marL="228600" indent="-228600">
              <a:buAutoNum type="arabicPeriod"/>
            </a:pPr>
            <a:r>
              <a:rPr lang="es-PR" dirty="0"/>
              <a:t>El formulario actual puede llegar a tener 180 preguntas </a:t>
            </a:r>
          </a:p>
          <a:p>
            <a:pPr marL="228600" indent="-228600">
              <a:buAutoNum type="arabicPeriod"/>
            </a:pPr>
            <a:r>
              <a:rPr lang="es-PR" dirty="0"/>
              <a:t>Reduce la selección de estudiantes seleccionados a verificación. </a:t>
            </a:r>
            <a:r>
              <a:rPr lang="es-PR" b="1" dirty="0"/>
              <a:t>( QUE ES Verificación?) </a:t>
            </a:r>
          </a:p>
          <a:p>
            <a:endParaRPr lang="es-PR" dirty="0"/>
          </a:p>
        </p:txBody>
      </p:sp>
      <p:sp>
        <p:nvSpPr>
          <p:cNvPr id="4" name="Slide Number Placeholder 3"/>
          <p:cNvSpPr>
            <a:spLocks noGrp="1"/>
          </p:cNvSpPr>
          <p:nvPr>
            <p:ph type="sldNum" sz="quarter" idx="5"/>
          </p:nvPr>
        </p:nvSpPr>
        <p:spPr/>
        <p:txBody>
          <a:bodyPr/>
          <a:lstStyle/>
          <a:p>
            <a:fld id="{79F2EE21-F221-4BE0-AE7D-CE3C05AB6074}" type="slidenum">
              <a:rPr lang="es-PR" smtClean="0"/>
              <a:t>4</a:t>
            </a:fld>
            <a:endParaRPr lang="es-PR"/>
          </a:p>
        </p:txBody>
      </p:sp>
    </p:spTree>
    <p:extLst>
      <p:ext uri="{BB962C8B-B14F-4D97-AF65-F5344CB8AC3E}">
        <p14:creationId xmlns:p14="http://schemas.microsoft.com/office/powerpoint/2010/main" val="18306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dirty="0"/>
              <a:t>La eliminación de la información de estudiantes universitarios en la familia tendrá efecto nefasto en algunos estudiantes . A mayor número de universitarios en el núcleo, mayor cantidad de beca Pell podía disfrutar el estudiante. La nueva fórmula elimina el uso de muchos activos: sin embargo, los negocios y fincas se mantendrán, en la formula anterior algunas veces no se utilizaban ( finca en la que la residencia familiar estaba localizado, negocio con menos de100 empleados) </a:t>
            </a:r>
          </a:p>
          <a:p>
            <a:endParaRPr lang="es-PR" dirty="0"/>
          </a:p>
        </p:txBody>
      </p:sp>
      <p:sp>
        <p:nvSpPr>
          <p:cNvPr id="4" name="Slide Number Placeholder 3"/>
          <p:cNvSpPr>
            <a:spLocks noGrp="1"/>
          </p:cNvSpPr>
          <p:nvPr>
            <p:ph type="sldNum" sz="quarter" idx="5"/>
          </p:nvPr>
        </p:nvSpPr>
        <p:spPr/>
        <p:txBody>
          <a:bodyPr/>
          <a:lstStyle/>
          <a:p>
            <a:fld id="{79F2EE21-F221-4BE0-AE7D-CE3C05AB6074}" type="slidenum">
              <a:rPr lang="es-PR" smtClean="0"/>
              <a:t>5</a:t>
            </a:fld>
            <a:endParaRPr lang="es-PR"/>
          </a:p>
        </p:txBody>
      </p:sp>
    </p:spTree>
    <p:extLst>
      <p:ext uri="{BB962C8B-B14F-4D97-AF65-F5344CB8AC3E}">
        <p14:creationId xmlns:p14="http://schemas.microsoft.com/office/powerpoint/2010/main" val="65800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7</a:t>
            </a:fld>
            <a:endParaRPr lang="en-US" noProof="0" dirty="0"/>
          </a:p>
        </p:txBody>
      </p:sp>
    </p:spTree>
    <p:extLst>
      <p:ext uri="{BB962C8B-B14F-4D97-AF65-F5344CB8AC3E}">
        <p14:creationId xmlns:p14="http://schemas.microsoft.com/office/powerpoint/2010/main" val="2093792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8288000" cy="10287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732433" y="3149600"/>
            <a:ext cx="13238487" cy="4016472"/>
          </a:xfrm>
        </p:spPr>
        <p:txBody>
          <a:bodyPr anchor="b"/>
          <a:lstStyle>
            <a:lvl1pPr>
              <a:defRPr sz="8100"/>
            </a:lvl1pPr>
          </a:lstStyle>
          <a:p>
            <a:r>
              <a:rPr lang="en-US"/>
              <a:t>Click to edit Master title style</a:t>
            </a:r>
            <a:endParaRPr lang="en-US" dirty="0"/>
          </a:p>
        </p:txBody>
      </p:sp>
      <p:sp>
        <p:nvSpPr>
          <p:cNvPr id="3" name="Subtitle 2"/>
          <p:cNvSpPr>
            <a:spLocks noGrp="1"/>
          </p:cNvSpPr>
          <p:nvPr>
            <p:ph type="subTitle" idx="1"/>
          </p:nvPr>
        </p:nvSpPr>
        <p:spPr bwMode="gray">
          <a:xfrm>
            <a:off x="1732433" y="7166070"/>
            <a:ext cx="13238487" cy="1292130"/>
          </a:xfrm>
        </p:spPr>
        <p:txBody>
          <a:bodyPr anchor="t"/>
          <a:lstStyle>
            <a:lvl1pPr marL="0" indent="0" algn="l">
              <a:buNone/>
              <a:defRPr cap="all">
                <a:solidFill>
                  <a:schemeClr val="accent1">
                    <a:lumMod val="60000"/>
                    <a:lumOff val="4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5238477" y="2688337"/>
            <a:ext cx="1485899" cy="457199"/>
          </a:xfrm>
        </p:spPr>
        <p:txBody>
          <a:bodyPr anchor="t"/>
          <a:lstStyle>
            <a:lvl1pPr algn="l">
              <a:defRPr b="0" i="0">
                <a:solidFill>
                  <a:schemeClr val="bg1">
                    <a:alpha val="60000"/>
                  </a:schemeClr>
                </a:solidFill>
              </a:defRPr>
            </a:lvl1p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bwMode="gray">
          <a:xfrm rot="5400000">
            <a:off x="13427964" y="4841749"/>
            <a:ext cx="5789693" cy="457202"/>
          </a:xfrm>
        </p:spPr>
        <p:txBody>
          <a:bodyPr/>
          <a:lstStyle>
            <a:lvl1pPr>
              <a:defRPr b="0" i="0">
                <a:solidFill>
                  <a:schemeClr val="bg1">
                    <a:alpha val="60000"/>
                  </a:schemeClr>
                </a:solidFill>
              </a:defRPr>
            </a:lvl1pPr>
          </a:lstStyle>
          <a:p>
            <a:endParaRPr lang="en-US"/>
          </a:p>
        </p:txBody>
      </p:sp>
      <p:sp>
        <p:nvSpPr>
          <p:cNvPr id="11" name="Rectangle 10"/>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5528811" y="443594"/>
            <a:ext cx="1257299" cy="1151531"/>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14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8288000" cy="10287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732432" y="7454891"/>
            <a:ext cx="13238489"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32432" y="1028700"/>
            <a:ext cx="13238489" cy="5143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1" y="8304998"/>
            <a:ext cx="13238487" cy="740568"/>
          </a:xfrm>
        </p:spPr>
        <p:txBody>
          <a:bodyPr>
            <a:normAutofit/>
          </a:bodyPr>
          <a:lstStyle>
            <a:lvl1pPr marL="0" indent="0">
              <a:buNone/>
              <a:defRPr sz="1800">
                <a:solidFill>
                  <a:schemeClr val="accent1">
                    <a:lumMod val="60000"/>
                    <a:lumOff val="40000"/>
                  </a:schemeClr>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409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8288000" cy="10287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723197" y="1595126"/>
            <a:ext cx="13247724" cy="2059479"/>
          </a:xfrm>
        </p:spPr>
        <p:txBody>
          <a:bodyPr/>
          <a:lstStyle>
            <a:lvl1pPr>
              <a:defRPr sz="6000"/>
            </a:lvl1pPr>
          </a:lstStyle>
          <a:p>
            <a:r>
              <a:rPr lang="en-US"/>
              <a:t>Click to edit Master title style</a:t>
            </a:r>
            <a:endParaRPr lang="en-US" dirty="0"/>
          </a:p>
        </p:txBody>
      </p:sp>
      <p:sp>
        <p:nvSpPr>
          <p:cNvPr id="8" name="Text Placeholder 3"/>
          <p:cNvSpPr>
            <a:spLocks noGrp="1"/>
          </p:cNvSpPr>
          <p:nvPr>
            <p:ph type="body" sz="half" idx="2"/>
          </p:nvPr>
        </p:nvSpPr>
        <p:spPr>
          <a:xfrm>
            <a:off x="1732432" y="5314950"/>
            <a:ext cx="13238489" cy="371475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2481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8288000" cy="10287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1322349" y="911004"/>
            <a:ext cx="1202868" cy="2308324"/>
          </a:xfrm>
          <a:prstGeom prst="rect">
            <a:avLst/>
          </a:prstGeom>
          <a:noFill/>
        </p:spPr>
        <p:txBody>
          <a:bodyPr wrap="square" rtlCol="0">
            <a:spAutoFit/>
          </a:bodyPr>
          <a:lstStyle/>
          <a:p>
            <a:pPr algn="r"/>
            <a:r>
              <a:rPr lang="en-US" sz="14400" b="0" i="0" dirty="0">
                <a:solidFill>
                  <a:schemeClr val="accent1">
                    <a:lumMod val="60000"/>
                    <a:lumOff val="40000"/>
                  </a:schemeClr>
                </a:solidFill>
                <a:latin typeface="Arial"/>
                <a:cs typeface="Arial"/>
              </a:rPr>
              <a:t>“</a:t>
            </a:r>
          </a:p>
        </p:txBody>
      </p:sp>
      <p:sp>
        <p:nvSpPr>
          <p:cNvPr id="13" name="TextBox 12"/>
          <p:cNvSpPr txBox="1"/>
          <p:nvPr/>
        </p:nvSpPr>
        <p:spPr bwMode="gray">
          <a:xfrm>
            <a:off x="14826688" y="3920681"/>
            <a:ext cx="979145" cy="2308324"/>
          </a:xfrm>
          <a:prstGeom prst="rect">
            <a:avLst/>
          </a:prstGeom>
          <a:noFill/>
        </p:spPr>
        <p:txBody>
          <a:bodyPr wrap="square" rtlCol="0">
            <a:spAutoFit/>
          </a:bodyPr>
          <a:lstStyle/>
          <a:p>
            <a:pPr algn="r"/>
            <a:r>
              <a:rPr lang="en-US" sz="144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2372817" y="1473201"/>
            <a:ext cx="12680859" cy="4044948"/>
          </a:xfrm>
        </p:spPr>
        <p:txBody>
          <a:bodyPr/>
          <a:lstStyle>
            <a:lvl1pPr>
              <a:defRPr sz="6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2918918" y="5518149"/>
            <a:ext cx="11596829" cy="513261"/>
          </a:xfrm>
        </p:spPr>
        <p:txBody>
          <a:bodyPr anchor="t">
            <a:normAutofit/>
          </a:bodyPr>
          <a:lstStyle>
            <a:lvl1pPr marL="0" indent="0">
              <a:buNone/>
              <a:defRPr lang="en-US" sz="2100" b="0" i="0" kern="1200" cap="small" dirty="0">
                <a:solidFill>
                  <a:schemeClr val="accent1">
                    <a:lumMod val="60000"/>
                    <a:lumOff val="40000"/>
                  </a:schemeClr>
                </a:solidFill>
                <a:latin typeface="+mn-lt"/>
                <a:ea typeface="+mn-ea"/>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0" name="Text Placeholder 3"/>
          <p:cNvSpPr>
            <a:spLocks noGrp="1"/>
          </p:cNvSpPr>
          <p:nvPr>
            <p:ph type="body" sz="half" idx="2"/>
          </p:nvPr>
        </p:nvSpPr>
        <p:spPr>
          <a:xfrm>
            <a:off x="1732432" y="7543799"/>
            <a:ext cx="13867346" cy="1496786"/>
          </a:xfrm>
        </p:spPr>
        <p:txBody>
          <a:bodyPr anchor="ct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55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8288000" cy="10287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732431" y="3556001"/>
            <a:ext cx="13238490" cy="2733771"/>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2" y="7537451"/>
            <a:ext cx="13238489" cy="1290600"/>
          </a:xfrm>
        </p:spPr>
        <p:txBody>
          <a:bodyPr anchor="t"/>
          <a:lstStyle>
            <a:lvl1pPr marL="0" indent="0" algn="l">
              <a:buNone/>
              <a:defRPr sz="3000" cap="none">
                <a:solidFill>
                  <a:schemeClr val="accent1">
                    <a:lumMod val="60000"/>
                    <a:lumOff val="4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0184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732432" y="1460502"/>
            <a:ext cx="13238489" cy="1060446"/>
          </a:xfrm>
        </p:spPr>
        <p:txBody>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32431" y="3905253"/>
            <a:ext cx="4712817" cy="864393"/>
          </a:xfrm>
        </p:spPr>
        <p:txBody>
          <a:bodyPr anchor="b">
            <a:noAutofit/>
          </a:bodyPr>
          <a:lstStyle>
            <a:lvl1pPr marL="0" indent="0">
              <a:buNone/>
              <a:defRPr sz="3600" b="0">
                <a:solidFill>
                  <a:schemeClr val="accent1">
                    <a:lumMod val="60000"/>
                    <a:lumOff val="4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6" name="Text Placeholder 3"/>
          <p:cNvSpPr>
            <a:spLocks noGrp="1"/>
          </p:cNvSpPr>
          <p:nvPr>
            <p:ph type="body" sz="half" idx="15"/>
          </p:nvPr>
        </p:nvSpPr>
        <p:spPr>
          <a:xfrm>
            <a:off x="1732430" y="4769647"/>
            <a:ext cx="4712819" cy="4270940"/>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Text Placeholder 4"/>
          <p:cNvSpPr>
            <a:spLocks noGrp="1"/>
          </p:cNvSpPr>
          <p:nvPr>
            <p:ph type="body" sz="quarter" idx="3"/>
          </p:nvPr>
        </p:nvSpPr>
        <p:spPr>
          <a:xfrm>
            <a:off x="6769082" y="3905250"/>
            <a:ext cx="4720514" cy="864393"/>
          </a:xfrm>
        </p:spPr>
        <p:txBody>
          <a:bodyPr anchor="b">
            <a:noAutofit/>
          </a:bodyPr>
          <a:lstStyle>
            <a:lvl1pPr marL="0" indent="0">
              <a:buNone/>
              <a:defRPr sz="3600" b="0">
                <a:solidFill>
                  <a:schemeClr val="accent1">
                    <a:lumMod val="60000"/>
                    <a:lumOff val="4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9" name="Text Placeholder 3"/>
          <p:cNvSpPr>
            <a:spLocks noGrp="1"/>
          </p:cNvSpPr>
          <p:nvPr>
            <p:ph type="body" sz="half" idx="16"/>
          </p:nvPr>
        </p:nvSpPr>
        <p:spPr>
          <a:xfrm>
            <a:off x="6769082" y="4769645"/>
            <a:ext cx="4720514" cy="4270940"/>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4" name="Text Placeholder 4"/>
          <p:cNvSpPr>
            <a:spLocks noGrp="1"/>
          </p:cNvSpPr>
          <p:nvPr>
            <p:ph type="body" sz="quarter" idx="13"/>
          </p:nvPr>
        </p:nvSpPr>
        <p:spPr>
          <a:xfrm>
            <a:off x="11832203" y="3905252"/>
            <a:ext cx="4718595" cy="864393"/>
          </a:xfrm>
        </p:spPr>
        <p:txBody>
          <a:bodyPr anchor="b">
            <a:noAutofit/>
          </a:bodyPr>
          <a:lstStyle>
            <a:lvl1pPr marL="0" indent="0">
              <a:buNone/>
              <a:defRPr sz="3600" b="0">
                <a:solidFill>
                  <a:schemeClr val="accent1">
                    <a:lumMod val="60000"/>
                    <a:lumOff val="4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Text Placeholder 3"/>
          <p:cNvSpPr>
            <a:spLocks noGrp="1"/>
          </p:cNvSpPr>
          <p:nvPr>
            <p:ph type="body" sz="half" idx="17"/>
          </p:nvPr>
        </p:nvSpPr>
        <p:spPr>
          <a:xfrm>
            <a:off x="11832494" y="4769643"/>
            <a:ext cx="4718304" cy="4270940"/>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cxnSp>
        <p:nvCxnSpPr>
          <p:cNvPr id="17" name="Straight Connector 16"/>
          <p:cNvCxnSpPr/>
          <p:nvPr/>
        </p:nvCxnSpPr>
        <p:spPr>
          <a:xfrm>
            <a:off x="6605956" y="3854450"/>
            <a:ext cx="0" cy="523874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1658602" y="3854450"/>
            <a:ext cx="0" cy="523874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408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732432" y="1460502"/>
            <a:ext cx="13238489" cy="1060446"/>
          </a:xfrm>
        </p:spPr>
        <p:txBody>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32431" y="6799266"/>
            <a:ext cx="4575657" cy="864393"/>
          </a:xfrm>
        </p:spPr>
        <p:txBody>
          <a:bodyPr anchor="b">
            <a:noAutofit/>
          </a:bodyPr>
          <a:lstStyle>
            <a:lvl1pPr marL="0" indent="0">
              <a:buNone/>
              <a:defRPr sz="3600" b="0">
                <a:solidFill>
                  <a:schemeClr val="accent1">
                    <a:lumMod val="60000"/>
                    <a:lumOff val="4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9" name="Picture Placeholder 2"/>
          <p:cNvSpPr>
            <a:spLocks noGrp="1" noChangeAspect="1"/>
          </p:cNvSpPr>
          <p:nvPr>
            <p:ph type="pic" idx="15"/>
          </p:nvPr>
        </p:nvSpPr>
        <p:spPr>
          <a:xfrm>
            <a:off x="2001830" y="3905250"/>
            <a:ext cx="4036863" cy="238726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2" name="Text Placeholder 3"/>
          <p:cNvSpPr>
            <a:spLocks noGrp="1"/>
          </p:cNvSpPr>
          <p:nvPr>
            <p:ph type="body" sz="half" idx="18"/>
          </p:nvPr>
        </p:nvSpPr>
        <p:spPr>
          <a:xfrm>
            <a:off x="1732431" y="7663659"/>
            <a:ext cx="4575657" cy="137692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Text Placeholder 4"/>
          <p:cNvSpPr>
            <a:spLocks noGrp="1"/>
          </p:cNvSpPr>
          <p:nvPr>
            <p:ph type="body" sz="quarter" idx="3"/>
          </p:nvPr>
        </p:nvSpPr>
        <p:spPr>
          <a:xfrm>
            <a:off x="6853298" y="6799267"/>
            <a:ext cx="4575657" cy="864395"/>
          </a:xfrm>
        </p:spPr>
        <p:txBody>
          <a:bodyPr anchor="b">
            <a:noAutofit/>
          </a:bodyPr>
          <a:lstStyle>
            <a:lvl1pPr marL="0" indent="0">
              <a:buNone/>
              <a:defRPr sz="3600" b="0">
                <a:solidFill>
                  <a:schemeClr val="accent1">
                    <a:lumMod val="60000"/>
                    <a:lumOff val="4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1" name="Picture Placeholder 2"/>
          <p:cNvSpPr>
            <a:spLocks noGrp="1" noChangeAspect="1"/>
          </p:cNvSpPr>
          <p:nvPr>
            <p:ph type="pic" idx="21"/>
          </p:nvPr>
        </p:nvSpPr>
        <p:spPr>
          <a:xfrm>
            <a:off x="7122694" y="3905250"/>
            <a:ext cx="4036865" cy="238726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3" name="Text Placeholder 3"/>
          <p:cNvSpPr>
            <a:spLocks noGrp="1"/>
          </p:cNvSpPr>
          <p:nvPr>
            <p:ph type="body" sz="half" idx="19"/>
          </p:nvPr>
        </p:nvSpPr>
        <p:spPr>
          <a:xfrm>
            <a:off x="6855258" y="7663658"/>
            <a:ext cx="4575657" cy="137692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4" name="Text Placeholder 4"/>
          <p:cNvSpPr>
            <a:spLocks noGrp="1"/>
          </p:cNvSpPr>
          <p:nvPr>
            <p:ph type="body" sz="quarter" idx="13"/>
          </p:nvPr>
        </p:nvSpPr>
        <p:spPr>
          <a:xfrm>
            <a:off x="11974163" y="6799268"/>
            <a:ext cx="4576643" cy="864393"/>
          </a:xfrm>
        </p:spPr>
        <p:txBody>
          <a:bodyPr anchor="b">
            <a:noAutofit/>
          </a:bodyPr>
          <a:lstStyle>
            <a:lvl1pPr marL="0" indent="0">
              <a:buNone/>
              <a:defRPr sz="3600" b="0">
                <a:solidFill>
                  <a:schemeClr val="accent1">
                    <a:lumMod val="60000"/>
                    <a:lumOff val="4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2" name="Picture Placeholder 2"/>
          <p:cNvSpPr>
            <a:spLocks noGrp="1" noChangeAspect="1"/>
          </p:cNvSpPr>
          <p:nvPr>
            <p:ph type="pic" idx="22"/>
          </p:nvPr>
        </p:nvSpPr>
        <p:spPr>
          <a:xfrm>
            <a:off x="12244547" y="3905250"/>
            <a:ext cx="4036863" cy="238726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4" name="Text Placeholder 3"/>
          <p:cNvSpPr>
            <a:spLocks noGrp="1"/>
          </p:cNvSpPr>
          <p:nvPr>
            <p:ph type="body" sz="half" idx="20"/>
          </p:nvPr>
        </p:nvSpPr>
        <p:spPr>
          <a:xfrm>
            <a:off x="11974163" y="7663656"/>
            <a:ext cx="4576644" cy="137692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cxnSp>
        <p:nvCxnSpPr>
          <p:cNvPr id="43" name="Straight Connector 42"/>
          <p:cNvCxnSpPr/>
          <p:nvPr/>
        </p:nvCxnSpPr>
        <p:spPr>
          <a:xfrm>
            <a:off x="6608747" y="3854450"/>
            <a:ext cx="0" cy="523874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1696703" y="3854450"/>
            <a:ext cx="0" cy="523874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2/21/2024</a:t>
            </a:fld>
            <a:endParaRPr lang="en-US"/>
          </a:p>
        </p:txBody>
      </p:sp>
      <p:sp>
        <p:nvSpPr>
          <p:cNvPr id="8" name="Footer Placeholder 7"/>
          <p:cNvSpPr>
            <a:spLocks noGrp="1"/>
          </p:cNvSpPr>
          <p:nvPr>
            <p:ph type="ftr" sz="quarter" idx="11"/>
          </p:nvPr>
        </p:nvSpPr>
        <p:spPr>
          <a:xfrm>
            <a:off x="841667" y="9587758"/>
            <a:ext cx="5466423" cy="457202"/>
          </a:xfr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4683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2432" y="1460502"/>
            <a:ext cx="13238489" cy="1060446"/>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732432" y="3905250"/>
            <a:ext cx="13238489" cy="512445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043159" y="9587758"/>
            <a:ext cx="1485899" cy="457199"/>
          </a:xfrm>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5744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8288000" cy="10287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12877853" y="1917701"/>
            <a:ext cx="2114948" cy="712288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732432" y="1917701"/>
            <a:ext cx="9384038" cy="71228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979657" y="9587758"/>
            <a:ext cx="1488203" cy="457199"/>
          </a:xfrm>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03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11958182" y="0"/>
            <a:ext cx="4286250" cy="10287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9591675" y="0"/>
            <a:ext cx="230889"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2/21/2024</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9467850" cy="10287000"/>
          </a:xfrm>
          <a:prstGeom prst="rect">
            <a:avLst/>
          </a:prstGeom>
        </p:spPr>
        <p:txBody>
          <a:bodyPr/>
          <a:lstStyle/>
          <a:p>
            <a:r>
              <a:rPr lang="en-US" noProof="0"/>
              <a:t>Click icon to add picture</a:t>
            </a:r>
            <a:endParaRPr lang="en-US" noProof="0" dirty="0"/>
          </a:p>
        </p:txBody>
      </p:sp>
      <p:sp>
        <p:nvSpPr>
          <p:cNvPr id="2" name="Title 1"/>
          <p:cNvSpPr>
            <a:spLocks noGrp="1"/>
          </p:cNvSpPr>
          <p:nvPr>
            <p:ph type="ctrTitle"/>
          </p:nvPr>
        </p:nvSpPr>
        <p:spPr>
          <a:xfrm>
            <a:off x="9944100" y="1138428"/>
            <a:ext cx="6789420" cy="4841271"/>
          </a:xfrm>
          <a:prstGeom prst="rect">
            <a:avLst/>
          </a:prstGeom>
        </p:spPr>
        <p:txBody>
          <a:bodyPr anchor="b">
            <a:normAutofit/>
          </a:bodyPr>
          <a:lstStyle>
            <a:lvl1pPr algn="l">
              <a:lnSpc>
                <a:spcPct val="90000"/>
              </a:lnSpc>
              <a:defRPr sz="9000" b="1" spc="-75"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9948257" y="6762750"/>
            <a:ext cx="6789420" cy="1919478"/>
          </a:xfrm>
          <a:prstGeom prst="rect">
            <a:avLst/>
          </a:prstGeom>
        </p:spPr>
        <p:txBody>
          <a:bodyPr lIns="91440" rIns="91440">
            <a:normAutofit/>
          </a:bodyPr>
          <a:lstStyle>
            <a:lvl1pPr marL="0" indent="0" algn="l">
              <a:buNone/>
              <a:defRPr sz="3600" cap="all" spc="300" baseline="0">
                <a:solidFill>
                  <a:schemeClr val="tx1">
                    <a:lumMod val="75000"/>
                    <a:lumOff val="25000"/>
                  </a:schemeClr>
                </a:solidFill>
                <a:latin typeface="+mn-lt"/>
              </a:defRPr>
            </a:lvl1pPr>
            <a:lvl2pPr marL="685800" indent="0" algn="ctr">
              <a:buNone/>
              <a:defRPr sz="36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9467850" y="0"/>
            <a:ext cx="230889"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noProof="0" dirty="0"/>
          </a:p>
        </p:txBody>
      </p:sp>
    </p:spTree>
    <p:extLst>
      <p:ext uri="{BB962C8B-B14F-4D97-AF65-F5344CB8AC3E}">
        <p14:creationId xmlns:p14="http://schemas.microsoft.com/office/powerpoint/2010/main" val="2726550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11172825" y="0"/>
            <a:ext cx="4286250" cy="10287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24" y="1"/>
            <a:ext cx="3192756" cy="8796338"/>
          </a:xfrm>
          <a:prstGeom prst="rect">
            <a:avLst/>
          </a:prstGeom>
          <a:solidFill>
            <a:srgbClr val="7725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8188477" y="746713"/>
            <a:ext cx="8570762" cy="7302914"/>
          </a:xfrm>
          <a:prstGeom prst="rect">
            <a:avLst/>
          </a:prstGeom>
        </p:spPr>
        <p:txBody>
          <a:bodyPr anchor="ct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3005136"/>
            <a:ext cx="1554480" cy="2786067"/>
          </a:xfrm>
          <a:prstGeom prst="rect">
            <a:avLst/>
          </a:prstGeom>
          <a:solidFill>
            <a:srgbClr val="5E1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8162759" y="583407"/>
            <a:ext cx="8596478" cy="188499"/>
          </a:xfrm>
          <a:prstGeom prst="rect">
            <a:avLst/>
          </a:prstGeom>
          <a:solidFill>
            <a:srgbClr val="F3A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10251189" y="9670258"/>
            <a:ext cx="3877275" cy="547688"/>
          </a:xfrm>
        </p:spPr>
        <p:txBody>
          <a:bodyPr/>
          <a:lstStyle>
            <a:lvl1pPr>
              <a:defRPr>
                <a:solidFill>
                  <a:schemeClr val="tx1">
                    <a:lumMod val="75000"/>
                    <a:lumOff val="25000"/>
                  </a:schemeClr>
                </a:solidFill>
              </a:defRPr>
            </a:lvl1pPr>
          </a:lstStyle>
          <a:p>
            <a:fld id="{8D4C0741-442A-4788-81DA-4F081D559C5A}" type="datetime1">
              <a:rPr lang="en-US" noProof="0" smtClean="0"/>
              <a:t>2/21/2024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645919" y="9670258"/>
            <a:ext cx="7269482" cy="547688"/>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5563505" y="9670258"/>
            <a:ext cx="1170015" cy="547688"/>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617345" y="3005135"/>
            <a:ext cx="5364123" cy="2786067"/>
          </a:xfrm>
          <a:prstGeom prst="rect">
            <a:avLst/>
          </a:prstGeom>
          <a:solidFill>
            <a:srgbClr val="F3A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noProof="0" dirty="0"/>
          </a:p>
        </p:txBody>
      </p:sp>
      <p:sp>
        <p:nvSpPr>
          <p:cNvPr id="2" name="Title 1"/>
          <p:cNvSpPr>
            <a:spLocks noGrp="1"/>
          </p:cNvSpPr>
          <p:nvPr>
            <p:ph type="title"/>
          </p:nvPr>
        </p:nvSpPr>
        <p:spPr>
          <a:xfrm>
            <a:off x="1638300" y="2827688"/>
            <a:ext cx="4972050" cy="3140963"/>
          </a:xfrm>
          <a:prstGeom prst="rect">
            <a:avLst/>
          </a:prstGeom>
        </p:spPr>
        <p:txBody>
          <a:bodyPr anchor="ctr">
            <a:normAutofit/>
          </a:bodyPr>
          <a:lstStyle>
            <a:lvl1pPr>
              <a:lnSpc>
                <a:spcPct val="90000"/>
              </a:lnSpc>
              <a:defRPr sz="6600" b="1">
                <a:solidFill>
                  <a:srgbClr val="FFFFFF"/>
                </a:solidFill>
                <a:latin typeface="+mn-lt"/>
              </a:defRPr>
            </a:lvl1pPr>
          </a:lstStyle>
          <a:p>
            <a:r>
              <a:rPr lang="en-US" noProof="0"/>
              <a:t>Click to edit Master title style</a:t>
            </a:r>
          </a:p>
        </p:txBody>
      </p:sp>
    </p:spTree>
    <p:extLst>
      <p:ext uri="{BB962C8B-B14F-4D97-AF65-F5344CB8AC3E}">
        <p14:creationId xmlns:p14="http://schemas.microsoft.com/office/powerpoint/2010/main" val="234025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732432" y="3905250"/>
            <a:ext cx="13238489" cy="5124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72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8288000" cy="10287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732432" y="4016468"/>
            <a:ext cx="6526538" cy="3425736"/>
          </a:xfrm>
        </p:spPr>
        <p:txBody>
          <a:bodyPr anchor="ctr"/>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343339" y="4016466"/>
            <a:ext cx="5636318" cy="3425736"/>
          </a:xfrm>
        </p:spPr>
        <p:txBody>
          <a:bodyPr anchor="ctr"/>
          <a:lstStyle>
            <a:lvl1pPr marL="0" indent="0" algn="l">
              <a:buNone/>
              <a:defRPr sz="3000" cap="all">
                <a:solidFill>
                  <a:schemeClr val="accent1">
                    <a:lumMod val="60000"/>
                    <a:lumOff val="4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539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431" y="3905251"/>
            <a:ext cx="7237737" cy="51244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313069" y="3905250"/>
            <a:ext cx="7237739" cy="51244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779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32432" y="3905250"/>
            <a:ext cx="7237736" cy="864393"/>
          </a:xfrm>
        </p:spPr>
        <p:txBody>
          <a:bodyPr anchor="b">
            <a:noAutofit/>
          </a:bodyPr>
          <a:lstStyle>
            <a:lvl1pPr marL="0" indent="0">
              <a:buNone/>
              <a:defRPr sz="36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32431" y="4769644"/>
            <a:ext cx="7237737" cy="426005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313069" y="3905250"/>
            <a:ext cx="7237739" cy="864393"/>
          </a:xfrm>
        </p:spPr>
        <p:txBody>
          <a:bodyPr anchor="b">
            <a:noAutofit/>
          </a:bodyPr>
          <a:lstStyle>
            <a:lvl1pPr marL="0" indent="0">
              <a:buNone/>
              <a:defRPr sz="36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313069" y="4769644"/>
            <a:ext cx="7237739" cy="4260059"/>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636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732432" y="1460502"/>
            <a:ext cx="13142120" cy="1060446"/>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666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069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8288000" cy="10287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732433" y="1943100"/>
            <a:ext cx="4189737" cy="2400300"/>
          </a:xfrm>
        </p:spPr>
        <p:txBody>
          <a:bodyPr anchor="b"/>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8671719" y="2171700"/>
            <a:ext cx="7785099" cy="6858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732431" y="4693921"/>
            <a:ext cx="4189737" cy="4343399"/>
          </a:xfrm>
        </p:spPr>
        <p:txBody>
          <a:bodyPr/>
          <a:lstStyle>
            <a:lvl1pPr marL="0" indent="0">
              <a:buNone/>
              <a:defRPr sz="2100">
                <a:solidFill>
                  <a:schemeClr val="accent1">
                    <a:lumMod val="60000"/>
                    <a:lumOff val="40000"/>
                  </a:schemeClr>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722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8288000" cy="10287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732433" y="2540000"/>
            <a:ext cx="5797701" cy="2603501"/>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821806" y="1714500"/>
            <a:ext cx="4840790" cy="685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732431" y="5486400"/>
            <a:ext cx="5788818" cy="2057400"/>
          </a:xfrm>
        </p:spPr>
        <p:txBody>
          <a:bodyPr>
            <a:normAutofit/>
          </a:bodyPr>
          <a:lstStyle>
            <a:lvl1pPr marL="0" indent="0">
              <a:buNone/>
              <a:defRPr sz="2100">
                <a:solidFill>
                  <a:schemeClr val="accent1">
                    <a:lumMod val="60000"/>
                    <a:lumOff val="40000"/>
                  </a:schemeClr>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92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8288000" cy="10287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732432" y="1460502"/>
            <a:ext cx="13142120" cy="10604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732432" y="3905250"/>
            <a:ext cx="13142120" cy="5124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979657" y="9587758"/>
            <a:ext cx="1485899" cy="457199"/>
          </a:xfrm>
          <a:prstGeom prst="rect">
            <a:avLst/>
          </a:prstGeom>
        </p:spPr>
        <p:txBody>
          <a:bodyPr vert="horz" lIns="91440" tIns="45720" rIns="91440" bIns="45720" rtlCol="0" anchor="ctr"/>
          <a:lstStyle>
            <a:lvl1pPr algn="r">
              <a:defRPr sz="1500" b="1" i="0">
                <a:solidFill>
                  <a:schemeClr val="accent1"/>
                </a:solidFill>
              </a:defRPr>
            </a:lvl1pPr>
          </a:lstStyle>
          <a:p>
            <a:fld id="{1D8BD707-D9CF-40AE-B4C6-C98DA3205C09}" type="datetimeFigureOut">
              <a:rPr lang="en-US" smtClean="0"/>
              <a:pPr/>
              <a:t>2/21/2024</a:t>
            </a:fld>
            <a:endParaRPr lang="en-US"/>
          </a:p>
        </p:txBody>
      </p:sp>
      <p:sp>
        <p:nvSpPr>
          <p:cNvPr id="5" name="Footer Placeholder 4"/>
          <p:cNvSpPr>
            <a:spLocks noGrp="1"/>
          </p:cNvSpPr>
          <p:nvPr>
            <p:ph type="ftr" sz="quarter" idx="3"/>
          </p:nvPr>
        </p:nvSpPr>
        <p:spPr>
          <a:xfrm>
            <a:off x="841666" y="9587758"/>
            <a:ext cx="5789693" cy="457202"/>
          </a:xfrm>
          <a:prstGeom prst="rect">
            <a:avLst/>
          </a:prstGeom>
        </p:spPr>
        <p:txBody>
          <a:bodyPr vert="horz" lIns="91440" tIns="45720" rIns="91440" bIns="45720" rtlCol="0" anchor="ctr"/>
          <a:lstStyle>
            <a:lvl1pPr algn="l">
              <a:defRPr sz="1500" b="1" i="0">
                <a:solidFill>
                  <a:schemeClr val="accent1"/>
                </a:solidFill>
              </a:defRPr>
            </a:lvl1pPr>
          </a:lstStyle>
          <a:p>
            <a:endParaRPr lang="en-US"/>
          </a:p>
        </p:txBody>
      </p:sp>
      <p:sp>
        <p:nvSpPr>
          <p:cNvPr id="21" name="Rectangle 20"/>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5528811" y="443594"/>
            <a:ext cx="1257299" cy="1151531"/>
          </a:xfrm>
          <a:prstGeom prst="rect">
            <a:avLst/>
          </a:prstGeom>
        </p:spPr>
        <p:txBody>
          <a:bodyPr vert="horz" lIns="91440" tIns="45720" rIns="91440" bIns="45720" rtlCol="0" anchor="b"/>
          <a:lstStyle>
            <a:lvl1pPr algn="ctr">
              <a:defRPr sz="4200" b="0" i="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24285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6858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b="0" i="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b="0" i="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6425E4-B1FA-5537-5E6E-6E2FA2ECC19F}"/>
              </a:ext>
            </a:extLst>
          </p:cNvPr>
          <p:cNvSpPr/>
          <p:nvPr/>
        </p:nvSpPr>
        <p:spPr>
          <a:xfrm>
            <a:off x="12717264" y="0"/>
            <a:ext cx="5570736" cy="7810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DB31BDC-B01A-005D-D0B6-46D45CF9C54E}"/>
              </a:ext>
            </a:extLst>
          </p:cNvPr>
          <p:cNvSpPr>
            <a:spLocks noGrp="1"/>
          </p:cNvSpPr>
          <p:nvPr>
            <p:ph type="body" sz="half" idx="2"/>
          </p:nvPr>
        </p:nvSpPr>
        <p:spPr/>
        <p:txBody>
          <a:bodyPr/>
          <a:lstStyle/>
          <a:p>
            <a:endParaRPr lang="es-PR"/>
          </a:p>
        </p:txBody>
      </p:sp>
      <p:sp>
        <p:nvSpPr>
          <p:cNvPr id="3" name="Title 2">
            <a:extLst>
              <a:ext uri="{FF2B5EF4-FFF2-40B4-BE49-F238E27FC236}">
                <a16:creationId xmlns:a16="http://schemas.microsoft.com/office/drawing/2014/main" id="{0AE674F2-FE18-B9FF-3FE9-9A23F9B913D0}"/>
              </a:ext>
            </a:extLst>
          </p:cNvPr>
          <p:cNvSpPr>
            <a:spLocks noGrp="1"/>
          </p:cNvSpPr>
          <p:nvPr>
            <p:ph type="title"/>
          </p:nvPr>
        </p:nvSpPr>
        <p:spPr/>
        <p:txBody>
          <a:bodyPr/>
          <a:lstStyle/>
          <a:p>
            <a:endParaRPr lang="es-PR"/>
          </a:p>
        </p:txBody>
      </p:sp>
      <p:pic>
        <p:nvPicPr>
          <p:cNvPr id="5" name="Picture 4" descr="A white building with columns&#10;&#10;Description automatically generated with medium confidence">
            <a:extLst>
              <a:ext uri="{FF2B5EF4-FFF2-40B4-BE49-F238E27FC236}">
                <a16:creationId xmlns:a16="http://schemas.microsoft.com/office/drawing/2014/main" id="{CA9D3743-A49A-36E3-190E-D5B8B96072C2}"/>
              </a:ext>
            </a:extLst>
          </p:cNvPr>
          <p:cNvPicPr>
            <a:picLocks noChangeAspect="1"/>
          </p:cNvPicPr>
          <p:nvPr/>
        </p:nvPicPr>
        <p:blipFill rotWithShape="1">
          <a:blip r:embed="rId3">
            <a:extLst>
              <a:ext uri="{28A0092B-C50C-407E-A947-70E740481C1C}">
                <a14:useLocalDpi xmlns:a14="http://schemas.microsoft.com/office/drawing/2010/main" val="0"/>
              </a:ext>
            </a:extLst>
          </a:blip>
          <a:srcRect l="5451" r="13860"/>
          <a:stretch/>
        </p:blipFill>
        <p:spPr>
          <a:xfrm>
            <a:off x="0" y="0"/>
            <a:ext cx="12437616" cy="10287000"/>
          </a:xfrm>
          <a:prstGeom prst="rect">
            <a:avLst/>
          </a:prstGeom>
        </p:spPr>
      </p:pic>
      <p:sp>
        <p:nvSpPr>
          <p:cNvPr id="7" name="Rectangle 6">
            <a:extLst>
              <a:ext uri="{FF2B5EF4-FFF2-40B4-BE49-F238E27FC236}">
                <a16:creationId xmlns:a16="http://schemas.microsoft.com/office/drawing/2014/main" id="{D8CAFB6F-A2EB-17FE-6617-53919F3198EB}"/>
              </a:ext>
            </a:extLst>
          </p:cNvPr>
          <p:cNvSpPr/>
          <p:nvPr/>
        </p:nvSpPr>
        <p:spPr>
          <a:xfrm>
            <a:off x="12437617" y="0"/>
            <a:ext cx="279647" cy="10287000"/>
          </a:xfrm>
          <a:prstGeom prst="rect">
            <a:avLst/>
          </a:prstGeom>
          <a:solidFill>
            <a:srgbClr val="F3A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1" name="Picture 10" descr="A picture containing graphical user interface&#10;&#10;Description automatically generated">
            <a:extLst>
              <a:ext uri="{FF2B5EF4-FFF2-40B4-BE49-F238E27FC236}">
                <a16:creationId xmlns:a16="http://schemas.microsoft.com/office/drawing/2014/main" id="{774096E0-D808-3B81-F8B4-3B6DCB85E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18728" y="8004572"/>
            <a:ext cx="5127332" cy="1956539"/>
          </a:xfrm>
          <a:prstGeom prst="rect">
            <a:avLst/>
          </a:prstGeom>
        </p:spPr>
      </p:pic>
      <p:sp>
        <p:nvSpPr>
          <p:cNvPr id="2" name="TextBox 6">
            <a:extLst>
              <a:ext uri="{FF2B5EF4-FFF2-40B4-BE49-F238E27FC236}">
                <a16:creationId xmlns:a16="http://schemas.microsoft.com/office/drawing/2014/main" id="{07E2C277-E7E2-3F62-DD88-69D53D3FA0C1}"/>
              </a:ext>
            </a:extLst>
          </p:cNvPr>
          <p:cNvSpPr txBox="1"/>
          <p:nvPr/>
        </p:nvSpPr>
        <p:spPr>
          <a:xfrm>
            <a:off x="11456023" y="867097"/>
            <a:ext cx="8127377" cy="910377"/>
          </a:xfrm>
          <a:prstGeom prst="rect">
            <a:avLst/>
          </a:prstGeom>
        </p:spPr>
        <p:txBody>
          <a:bodyPr lIns="0" tIns="0" rIns="0" bIns="0" rtlCol="0" anchor="t">
            <a:spAutoFit/>
          </a:bodyPr>
          <a:lstStyle/>
          <a:p>
            <a:pPr algn="ctr">
              <a:lnSpc>
                <a:spcPct val="150000"/>
              </a:lnSpc>
            </a:pPr>
            <a:r>
              <a:rPr lang="en-US" sz="4500" b="1" dirty="0">
                <a:solidFill>
                  <a:srgbClr val="7E3174"/>
                </a:solidFill>
                <a:latin typeface="Helvetica Neue" panose="02000503000000020004"/>
              </a:rPr>
              <a:t>Title</a:t>
            </a:r>
            <a:endParaRPr lang="en-US" sz="4500" dirty="0">
              <a:solidFill>
                <a:schemeClr val="tx1">
                  <a:lumMod val="65000"/>
                  <a:lumOff val="35000"/>
                </a:schemeClr>
              </a:solidFill>
              <a:latin typeface="Helvetica Neue" panose="02000503000000020004"/>
            </a:endParaRPr>
          </a:p>
        </p:txBody>
      </p:sp>
      <p:sp>
        <p:nvSpPr>
          <p:cNvPr id="10" name="TextBox 9">
            <a:extLst>
              <a:ext uri="{FF2B5EF4-FFF2-40B4-BE49-F238E27FC236}">
                <a16:creationId xmlns:a16="http://schemas.microsoft.com/office/drawing/2014/main" id="{B7245BB2-C123-EF25-FF4E-FCE07F0D7577}"/>
              </a:ext>
            </a:extLst>
          </p:cNvPr>
          <p:cNvSpPr txBox="1"/>
          <p:nvPr/>
        </p:nvSpPr>
        <p:spPr>
          <a:xfrm>
            <a:off x="12396293" y="5633534"/>
            <a:ext cx="6172200" cy="477054"/>
          </a:xfrm>
          <a:prstGeom prst="rect">
            <a:avLst/>
          </a:prstGeom>
          <a:noFill/>
        </p:spPr>
        <p:txBody>
          <a:bodyPr wrap="square" rtlCol="0">
            <a:spAutoFit/>
          </a:bodyPr>
          <a:lstStyle/>
          <a:p>
            <a:pPr algn="ctr"/>
            <a:r>
              <a:rPr lang="es-PR" sz="2500" b="1" dirty="0" err="1">
                <a:solidFill>
                  <a:schemeClr val="tx1">
                    <a:lumMod val="65000"/>
                    <a:lumOff val="35000"/>
                  </a:schemeClr>
                </a:solidFill>
                <a:latin typeface="Helvetica Neue" panose="02000503000000020004"/>
              </a:rPr>
              <a:t>Name</a:t>
            </a:r>
            <a:r>
              <a:rPr lang="es-PR" sz="2500" b="1" dirty="0">
                <a:solidFill>
                  <a:schemeClr val="tx1">
                    <a:lumMod val="65000"/>
                    <a:lumOff val="35000"/>
                  </a:schemeClr>
                </a:solidFill>
                <a:latin typeface="Helvetica Neue" panose="02000503000000020004"/>
              </a:rPr>
              <a:t> and </a:t>
            </a:r>
            <a:r>
              <a:rPr lang="es-PR" sz="2500" b="1" dirty="0" err="1">
                <a:solidFill>
                  <a:schemeClr val="tx1">
                    <a:lumMod val="65000"/>
                    <a:lumOff val="35000"/>
                  </a:schemeClr>
                </a:solidFill>
                <a:latin typeface="Helvetica Neue" panose="02000503000000020004"/>
              </a:rPr>
              <a:t>additional</a:t>
            </a:r>
            <a:r>
              <a:rPr lang="es-PR" sz="2500" b="1" dirty="0">
                <a:solidFill>
                  <a:schemeClr val="tx1">
                    <a:lumMod val="65000"/>
                    <a:lumOff val="35000"/>
                  </a:schemeClr>
                </a:solidFill>
                <a:latin typeface="Helvetica Neue" panose="02000503000000020004"/>
              </a:rPr>
              <a:t> </a:t>
            </a:r>
            <a:r>
              <a:rPr lang="es-PR" sz="2500" b="1" dirty="0" err="1">
                <a:solidFill>
                  <a:schemeClr val="tx1">
                    <a:lumMod val="65000"/>
                    <a:lumOff val="35000"/>
                  </a:schemeClr>
                </a:solidFill>
                <a:latin typeface="Helvetica Neue" panose="02000503000000020004"/>
              </a:rPr>
              <a:t>info</a:t>
            </a:r>
            <a:endParaRPr lang="es-PR" sz="2500" dirty="0">
              <a:solidFill>
                <a:schemeClr val="tx1">
                  <a:lumMod val="65000"/>
                  <a:lumOff val="35000"/>
                </a:schemeClr>
              </a:solidFill>
              <a:latin typeface="Helvetica Neue" panose="02000503000000020004"/>
            </a:endParaRPr>
          </a:p>
        </p:txBody>
      </p:sp>
    </p:spTree>
    <p:extLst>
      <p:ext uri="{BB962C8B-B14F-4D97-AF65-F5344CB8AC3E}">
        <p14:creationId xmlns:p14="http://schemas.microsoft.com/office/powerpoint/2010/main" val="417229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A5C30F-185D-413F-9005-B41DD0FA0924}"/>
              </a:ext>
            </a:extLst>
          </p:cNvPr>
          <p:cNvSpPr>
            <a:spLocks noGrp="1"/>
          </p:cNvSpPr>
          <p:nvPr>
            <p:ph type="title"/>
          </p:nvPr>
        </p:nvSpPr>
        <p:spPr>
          <a:xfrm>
            <a:off x="1752600" y="2840737"/>
            <a:ext cx="5803899" cy="3140963"/>
          </a:xfrm>
        </p:spPr>
        <p:txBody>
          <a:bodyPr>
            <a:noAutofit/>
          </a:bodyPr>
          <a:lstStyle/>
          <a:p>
            <a:pPr>
              <a:lnSpc>
                <a:spcPts val="9818"/>
              </a:lnSpc>
              <a:spcBef>
                <a:spcPct val="0"/>
              </a:spcBef>
            </a:pPr>
            <a:r>
              <a:rPr lang="es-PR" sz="8000" dirty="0" err="1">
                <a:solidFill>
                  <a:srgbClr val="FFFFFF"/>
                </a:solidFill>
                <a:latin typeface="Helvetica Neue"/>
              </a:rPr>
              <a:t>title</a:t>
            </a:r>
            <a:endParaRPr lang="es-PR" sz="8000" dirty="0">
              <a:solidFill>
                <a:srgbClr val="FFFFFF"/>
              </a:solidFill>
              <a:latin typeface="Helvetica Neue"/>
            </a:endParaRPr>
          </a:p>
        </p:txBody>
      </p:sp>
      <p:pic>
        <p:nvPicPr>
          <p:cNvPr id="2" name="Picture 1" descr="A picture containing graphical user interface&#10;&#10;Description automatically generated">
            <a:extLst>
              <a:ext uri="{FF2B5EF4-FFF2-40B4-BE49-F238E27FC236}">
                <a16:creationId xmlns:a16="http://schemas.microsoft.com/office/drawing/2014/main" id="{2F5C3B60-ED70-9D39-F520-706A65B4A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18728" y="8004572"/>
            <a:ext cx="5127332" cy="1956539"/>
          </a:xfrm>
          <a:prstGeom prst="rect">
            <a:avLst/>
          </a:prstGeom>
        </p:spPr>
      </p:pic>
    </p:spTree>
    <p:extLst>
      <p:ext uri="{BB962C8B-B14F-4D97-AF65-F5344CB8AC3E}">
        <p14:creationId xmlns:p14="http://schemas.microsoft.com/office/powerpoint/2010/main" val="361783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A5C30F-185D-413F-9005-B41DD0FA0924}"/>
              </a:ext>
            </a:extLst>
          </p:cNvPr>
          <p:cNvSpPr>
            <a:spLocks noGrp="1"/>
          </p:cNvSpPr>
          <p:nvPr>
            <p:ph type="title"/>
          </p:nvPr>
        </p:nvSpPr>
        <p:spPr>
          <a:xfrm>
            <a:off x="2044701" y="2705100"/>
            <a:ext cx="4972050" cy="3140963"/>
          </a:xfrm>
        </p:spPr>
        <p:txBody>
          <a:bodyPr>
            <a:normAutofit/>
          </a:bodyPr>
          <a:lstStyle/>
          <a:p>
            <a:pPr marL="604520" lvl="1"/>
            <a:r>
              <a:rPr lang="es-PR" sz="9000" b="1" spc="-112" dirty="0" err="1">
                <a:solidFill>
                  <a:schemeClr val="bg1"/>
                </a:solidFill>
                <a:latin typeface="Helvetica Neue" panose="02000503000000020004"/>
              </a:rPr>
              <a:t>Title</a:t>
            </a:r>
            <a:endParaRPr lang="en-US" sz="9000" b="1" dirty="0">
              <a:solidFill>
                <a:schemeClr val="bg1"/>
              </a:solidFill>
              <a:latin typeface="Helvetica Neue" panose="02000503000000020004"/>
            </a:endParaRPr>
          </a:p>
        </p:txBody>
      </p:sp>
      <p:pic>
        <p:nvPicPr>
          <p:cNvPr id="2" name="Picture 1" descr="A picture containing graphical user interface&#10;&#10;Description automatically generated">
            <a:extLst>
              <a:ext uri="{FF2B5EF4-FFF2-40B4-BE49-F238E27FC236}">
                <a16:creationId xmlns:a16="http://schemas.microsoft.com/office/drawing/2014/main" id="{2F5C3B60-ED70-9D39-F520-706A65B4A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18728" y="8004572"/>
            <a:ext cx="5127332" cy="1956539"/>
          </a:xfrm>
          <a:prstGeom prst="rect">
            <a:avLst/>
          </a:prstGeom>
        </p:spPr>
      </p:pic>
      <p:sp>
        <p:nvSpPr>
          <p:cNvPr id="3" name="TextBox 4">
            <a:extLst>
              <a:ext uri="{FF2B5EF4-FFF2-40B4-BE49-F238E27FC236}">
                <a16:creationId xmlns:a16="http://schemas.microsoft.com/office/drawing/2014/main" id="{855B6AF8-76D7-2B41-3125-E3D4F5ED3522}"/>
              </a:ext>
            </a:extLst>
          </p:cNvPr>
          <p:cNvSpPr txBox="1"/>
          <p:nvPr/>
        </p:nvSpPr>
        <p:spPr>
          <a:xfrm>
            <a:off x="8156228" y="2502660"/>
            <a:ext cx="9525000" cy="819199"/>
          </a:xfrm>
          <a:prstGeom prst="rect">
            <a:avLst/>
          </a:prstGeom>
        </p:spPr>
        <p:txBody>
          <a:bodyPr wrap="square" lIns="0" tIns="0" rIns="0" bIns="0" rtlCol="0" anchor="t">
            <a:spAutoFit/>
          </a:bodyPr>
          <a:lstStyle/>
          <a:p>
            <a:pPr marL="1666240" lvl="2" indent="-604520">
              <a:lnSpc>
                <a:spcPts val="7000"/>
              </a:lnSpc>
              <a:buFont typeface="Arial"/>
              <a:buChar char="•"/>
            </a:pPr>
            <a:r>
              <a:rPr lang="en-US" sz="5000" spc="-112" dirty="0">
                <a:solidFill>
                  <a:schemeClr val="tx1">
                    <a:lumMod val="75000"/>
                    <a:lumOff val="25000"/>
                  </a:schemeClr>
                </a:solidFill>
                <a:latin typeface="Helvetica Neue" panose="02000503000000020004"/>
                <a:ea typeface="Roboto"/>
                <a:cs typeface="Roboto"/>
              </a:rPr>
              <a:t>Text</a:t>
            </a:r>
          </a:p>
        </p:txBody>
      </p:sp>
    </p:spTree>
    <p:extLst>
      <p:ext uri="{BB962C8B-B14F-4D97-AF65-F5344CB8AC3E}">
        <p14:creationId xmlns:p14="http://schemas.microsoft.com/office/powerpoint/2010/main" val="377022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A5C30F-185D-413F-9005-B41DD0FA0924}"/>
              </a:ext>
            </a:extLst>
          </p:cNvPr>
          <p:cNvSpPr>
            <a:spLocks noGrp="1"/>
          </p:cNvSpPr>
          <p:nvPr>
            <p:ph type="title"/>
          </p:nvPr>
        </p:nvSpPr>
        <p:spPr>
          <a:xfrm>
            <a:off x="2044701" y="2840737"/>
            <a:ext cx="4972050" cy="3140963"/>
          </a:xfrm>
        </p:spPr>
        <p:txBody>
          <a:bodyPr>
            <a:normAutofit/>
          </a:bodyPr>
          <a:lstStyle/>
          <a:p>
            <a:pPr>
              <a:lnSpc>
                <a:spcPts val="9818"/>
              </a:lnSpc>
              <a:spcBef>
                <a:spcPct val="0"/>
              </a:spcBef>
            </a:pPr>
            <a:r>
              <a:rPr lang="en-US" sz="9000" dirty="0">
                <a:solidFill>
                  <a:srgbClr val="FFFFFF"/>
                </a:solidFill>
                <a:latin typeface="Helvetica Neue" panose="02000503000000020004"/>
              </a:rPr>
              <a:t>title</a:t>
            </a:r>
          </a:p>
        </p:txBody>
      </p:sp>
      <p:pic>
        <p:nvPicPr>
          <p:cNvPr id="2" name="Picture 1" descr="A picture containing graphical user interface&#10;&#10;Description automatically generated">
            <a:extLst>
              <a:ext uri="{FF2B5EF4-FFF2-40B4-BE49-F238E27FC236}">
                <a16:creationId xmlns:a16="http://schemas.microsoft.com/office/drawing/2014/main" id="{2F5C3B60-ED70-9D39-F520-706A65B4A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18728" y="8004572"/>
            <a:ext cx="5127332" cy="1956539"/>
          </a:xfrm>
          <a:prstGeom prst="rect">
            <a:avLst/>
          </a:prstGeom>
        </p:spPr>
      </p:pic>
      <p:graphicFrame>
        <p:nvGraphicFramePr>
          <p:cNvPr id="8" name="Table 8">
            <a:extLst>
              <a:ext uri="{FF2B5EF4-FFF2-40B4-BE49-F238E27FC236}">
                <a16:creationId xmlns:a16="http://schemas.microsoft.com/office/drawing/2014/main" id="{6CB5C524-29AB-C325-7DD7-A8CE748C5A5E}"/>
              </a:ext>
            </a:extLst>
          </p:cNvPr>
          <p:cNvGraphicFramePr>
            <a:graphicFrameLocks noGrp="1"/>
          </p:cNvGraphicFramePr>
          <p:nvPr>
            <p:extLst>
              <p:ext uri="{D42A27DB-BD31-4B8C-83A1-F6EECF244321}">
                <p14:modId xmlns:p14="http://schemas.microsoft.com/office/powerpoint/2010/main" val="2692347219"/>
              </p:ext>
            </p:extLst>
          </p:nvPr>
        </p:nvGraphicFramePr>
        <p:xfrm>
          <a:off x="7315200" y="3432949"/>
          <a:ext cx="10515600" cy="1956538"/>
        </p:xfrm>
        <a:graphic>
          <a:graphicData uri="http://schemas.openxmlformats.org/drawingml/2006/table">
            <a:tbl>
              <a:tblPr firstRow="1" bandRow="1">
                <a:tableStyleId>{F5AB1C69-6EDB-4FF4-983F-18BD219EF322}</a:tableStyleId>
              </a:tblPr>
              <a:tblGrid>
                <a:gridCol w="3505200">
                  <a:extLst>
                    <a:ext uri="{9D8B030D-6E8A-4147-A177-3AD203B41FA5}">
                      <a16:colId xmlns:a16="http://schemas.microsoft.com/office/drawing/2014/main" val="3214868412"/>
                    </a:ext>
                  </a:extLst>
                </a:gridCol>
                <a:gridCol w="3505200">
                  <a:extLst>
                    <a:ext uri="{9D8B030D-6E8A-4147-A177-3AD203B41FA5}">
                      <a16:colId xmlns:a16="http://schemas.microsoft.com/office/drawing/2014/main" val="1128525313"/>
                    </a:ext>
                  </a:extLst>
                </a:gridCol>
                <a:gridCol w="3505200">
                  <a:extLst>
                    <a:ext uri="{9D8B030D-6E8A-4147-A177-3AD203B41FA5}">
                      <a16:colId xmlns:a16="http://schemas.microsoft.com/office/drawing/2014/main" val="2730275154"/>
                    </a:ext>
                  </a:extLst>
                </a:gridCol>
              </a:tblGrid>
              <a:tr h="195653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text</a:t>
                      </a:r>
                    </a:p>
                  </a:txBody>
                  <a:tcPr>
                    <a:solidFill>
                      <a:srgbClr val="7E317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text</a:t>
                      </a:r>
                    </a:p>
                    <a:p>
                      <a:pPr algn="ctr"/>
                      <a:endParaRPr lang="en-US" dirty="0"/>
                    </a:p>
                  </a:txBody>
                  <a:tcPr>
                    <a:solidFill>
                      <a:srgbClr val="7E317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text</a:t>
                      </a:r>
                    </a:p>
                    <a:p>
                      <a:pPr algn="ctr"/>
                      <a:endParaRPr lang="en-US" dirty="0"/>
                    </a:p>
                  </a:txBody>
                  <a:tcPr>
                    <a:solidFill>
                      <a:srgbClr val="7E3174"/>
                    </a:solidFill>
                  </a:tcPr>
                </a:tc>
                <a:extLst>
                  <a:ext uri="{0D108BD9-81ED-4DB2-BD59-A6C34878D82A}">
                    <a16:rowId xmlns:a16="http://schemas.microsoft.com/office/drawing/2014/main" val="3840465975"/>
                  </a:ext>
                </a:extLst>
              </a:tr>
            </a:tbl>
          </a:graphicData>
        </a:graphic>
      </p:graphicFrame>
    </p:spTree>
    <p:extLst>
      <p:ext uri="{BB962C8B-B14F-4D97-AF65-F5344CB8AC3E}">
        <p14:creationId xmlns:p14="http://schemas.microsoft.com/office/powerpoint/2010/main" val="369379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A5C30F-185D-413F-9005-B41DD0FA0924}"/>
              </a:ext>
            </a:extLst>
          </p:cNvPr>
          <p:cNvSpPr>
            <a:spLocks noGrp="1"/>
          </p:cNvSpPr>
          <p:nvPr>
            <p:ph type="title"/>
          </p:nvPr>
        </p:nvSpPr>
        <p:spPr>
          <a:xfrm>
            <a:off x="1752600" y="2840737"/>
            <a:ext cx="5803899" cy="3140963"/>
          </a:xfrm>
        </p:spPr>
        <p:txBody>
          <a:bodyPr>
            <a:noAutofit/>
          </a:bodyPr>
          <a:lstStyle/>
          <a:p>
            <a:pPr>
              <a:lnSpc>
                <a:spcPts val="9818"/>
              </a:lnSpc>
              <a:spcBef>
                <a:spcPct val="0"/>
              </a:spcBef>
            </a:pPr>
            <a:r>
              <a:rPr lang="es-PR" sz="9000" dirty="0" err="1">
                <a:latin typeface="Helvetica Neue" panose="02000503000000020004"/>
              </a:rPr>
              <a:t>title</a:t>
            </a:r>
            <a:endParaRPr lang="es-PR" sz="9000" dirty="0">
              <a:solidFill>
                <a:srgbClr val="FFFFFF"/>
              </a:solidFill>
              <a:latin typeface="Helvetica Neue" panose="02000503000000020004"/>
            </a:endParaRPr>
          </a:p>
        </p:txBody>
      </p:sp>
      <p:pic>
        <p:nvPicPr>
          <p:cNvPr id="2" name="Picture 1" descr="A picture containing graphical user interface&#10;&#10;Description automatically generated">
            <a:extLst>
              <a:ext uri="{FF2B5EF4-FFF2-40B4-BE49-F238E27FC236}">
                <a16:creationId xmlns:a16="http://schemas.microsoft.com/office/drawing/2014/main" id="{2F5C3B60-ED70-9D39-F520-706A65B4A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18728" y="8004572"/>
            <a:ext cx="5127332" cy="1956539"/>
          </a:xfrm>
          <a:prstGeom prst="rect">
            <a:avLst/>
          </a:prstGeom>
        </p:spPr>
      </p:pic>
      <p:sp>
        <p:nvSpPr>
          <p:cNvPr id="3" name="TextBox 4">
            <a:extLst>
              <a:ext uri="{FF2B5EF4-FFF2-40B4-BE49-F238E27FC236}">
                <a16:creationId xmlns:a16="http://schemas.microsoft.com/office/drawing/2014/main" id="{08FF14C0-5A2D-2F43-07A7-45161A909860}"/>
              </a:ext>
            </a:extLst>
          </p:cNvPr>
          <p:cNvSpPr txBox="1"/>
          <p:nvPr/>
        </p:nvSpPr>
        <p:spPr>
          <a:xfrm>
            <a:off x="8156228" y="1333500"/>
            <a:ext cx="9525000" cy="9541073"/>
          </a:xfrm>
          <a:prstGeom prst="rect">
            <a:avLst/>
          </a:prstGeom>
        </p:spPr>
        <p:txBody>
          <a:bodyPr wrap="square" lIns="0" tIns="0" rIns="0" bIns="0" numCol="2" rtlCol="0" anchor="t">
            <a:spAutoFit/>
          </a:bodyPr>
          <a:lstStyle/>
          <a:p>
            <a:r>
              <a:rPr lang="es-PR" sz="6000" b="1" dirty="0" err="1">
                <a:solidFill>
                  <a:srgbClr val="7E3174"/>
                </a:solidFill>
                <a:latin typeface="Helvetica Neue" panose="02000503000000020004"/>
              </a:rPr>
              <a:t>Topic</a:t>
            </a:r>
            <a:r>
              <a:rPr lang="es-PR" sz="6000" b="1" dirty="0">
                <a:solidFill>
                  <a:srgbClr val="7E3174"/>
                </a:solidFill>
                <a:latin typeface="Helvetica Neue" panose="02000503000000020004"/>
              </a:rPr>
              <a:t> 1</a:t>
            </a:r>
          </a:p>
          <a:p>
            <a:r>
              <a:rPr lang="es-PR" sz="4000" b="1" i="1" dirty="0" err="1">
                <a:solidFill>
                  <a:schemeClr val="tx1">
                    <a:lumMod val="75000"/>
                    <a:lumOff val="25000"/>
                  </a:schemeClr>
                </a:solidFill>
                <a:latin typeface="Helvetica Neue" panose="02000503000000020004"/>
              </a:rPr>
              <a:t>subtitle</a:t>
            </a:r>
            <a:endParaRPr lang="es-PR" sz="4000" b="1" i="1"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r>
              <a:rPr lang="es-PR" sz="4000" dirty="0" err="1">
                <a:solidFill>
                  <a:schemeClr val="tx1">
                    <a:lumMod val="75000"/>
                    <a:lumOff val="25000"/>
                  </a:schemeClr>
                </a:solidFill>
                <a:latin typeface="Helvetica Neue" panose="02000503000000020004"/>
              </a:rPr>
              <a:t>text</a:t>
            </a: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r>
              <a:rPr lang="es-PR" sz="6000" b="1" dirty="0" err="1">
                <a:solidFill>
                  <a:srgbClr val="7E3174"/>
                </a:solidFill>
                <a:latin typeface="Helvetica Neue" panose="02000503000000020004"/>
              </a:rPr>
              <a:t>Topic</a:t>
            </a:r>
            <a:r>
              <a:rPr lang="es-PR" sz="6000" b="1" dirty="0">
                <a:solidFill>
                  <a:srgbClr val="7E3174"/>
                </a:solidFill>
                <a:latin typeface="Helvetica Neue" panose="02000503000000020004"/>
              </a:rPr>
              <a:t> 2</a:t>
            </a:r>
          </a:p>
          <a:p>
            <a:r>
              <a:rPr lang="es-PR" sz="4000" b="1" i="1" dirty="0" err="1">
                <a:solidFill>
                  <a:schemeClr val="tx1">
                    <a:lumMod val="75000"/>
                    <a:lumOff val="25000"/>
                  </a:schemeClr>
                </a:solidFill>
                <a:latin typeface="Helvetica Neue" panose="02000503000000020004"/>
              </a:rPr>
              <a:t>subtitle</a:t>
            </a:r>
            <a:endParaRPr lang="es-PR" sz="4000" b="1" i="1" dirty="0">
              <a:solidFill>
                <a:schemeClr val="tx1">
                  <a:lumMod val="75000"/>
                  <a:lumOff val="25000"/>
                </a:schemeClr>
              </a:solidFill>
              <a:latin typeface="Helvetica Neue" panose="02000503000000020004"/>
            </a:endParaRPr>
          </a:p>
          <a:p>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r>
              <a:rPr lang="es-PR" sz="4000" dirty="0" err="1">
                <a:solidFill>
                  <a:schemeClr val="tx1">
                    <a:lumMod val="75000"/>
                    <a:lumOff val="25000"/>
                  </a:schemeClr>
                </a:solidFill>
                <a:latin typeface="Helvetica Neue" panose="02000503000000020004"/>
              </a:rPr>
              <a:t>text</a:t>
            </a:r>
            <a:endParaRPr lang="es-PR" sz="4000" dirty="0">
              <a:solidFill>
                <a:schemeClr val="tx1">
                  <a:lumMod val="75000"/>
                  <a:lumOff val="25000"/>
                </a:schemeClr>
              </a:solidFill>
              <a:latin typeface="Helvetica Neue" panose="02000503000000020004"/>
            </a:endParaRPr>
          </a:p>
          <a:p>
            <a:endParaRPr lang="es-PR" sz="4000" b="1" dirty="0">
              <a:solidFill>
                <a:srgbClr val="7E3174"/>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a:p>
            <a:pPr marL="571500" indent="-571500">
              <a:buFont typeface="Arial" panose="020B0604020202020204" pitchFamily="34" charset="0"/>
              <a:buChar char="•"/>
            </a:pPr>
            <a:endParaRPr lang="es-PR" sz="4000" dirty="0">
              <a:solidFill>
                <a:schemeClr val="tx1">
                  <a:lumMod val="75000"/>
                  <a:lumOff val="25000"/>
                </a:schemeClr>
              </a:solidFill>
              <a:latin typeface="Helvetica Neue" panose="02000503000000020004"/>
            </a:endParaRPr>
          </a:p>
        </p:txBody>
      </p:sp>
    </p:spTree>
    <p:extLst>
      <p:ext uri="{BB962C8B-B14F-4D97-AF65-F5344CB8AC3E}">
        <p14:creationId xmlns:p14="http://schemas.microsoft.com/office/powerpoint/2010/main" val="277426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A5C30F-185D-413F-9005-B41DD0FA0924}"/>
              </a:ext>
            </a:extLst>
          </p:cNvPr>
          <p:cNvSpPr>
            <a:spLocks noGrp="1"/>
          </p:cNvSpPr>
          <p:nvPr>
            <p:ph type="title"/>
          </p:nvPr>
        </p:nvSpPr>
        <p:spPr>
          <a:xfrm>
            <a:off x="1600200" y="2857500"/>
            <a:ext cx="5803899" cy="3140963"/>
          </a:xfrm>
        </p:spPr>
        <p:txBody>
          <a:bodyPr>
            <a:noAutofit/>
          </a:bodyPr>
          <a:lstStyle/>
          <a:p>
            <a:r>
              <a:rPr lang="es-PR" sz="7000" dirty="0" err="1">
                <a:solidFill>
                  <a:schemeClr val="bg1"/>
                </a:solidFill>
                <a:latin typeface="Helvetica Neue" panose="02000503000000020004"/>
                <a:cs typeface="Times New Roman"/>
              </a:rPr>
              <a:t>title</a:t>
            </a:r>
            <a:endParaRPr lang="es-PR" sz="7000" dirty="0">
              <a:solidFill>
                <a:schemeClr val="bg1"/>
              </a:solidFill>
              <a:latin typeface="Helvetica Neue" panose="02000503000000020004"/>
            </a:endParaRPr>
          </a:p>
        </p:txBody>
      </p:sp>
      <p:pic>
        <p:nvPicPr>
          <p:cNvPr id="2" name="Picture 1" descr="A picture containing graphical user interface&#10;&#10;Description automatically generated">
            <a:extLst>
              <a:ext uri="{FF2B5EF4-FFF2-40B4-BE49-F238E27FC236}">
                <a16:creationId xmlns:a16="http://schemas.microsoft.com/office/drawing/2014/main" id="{2F5C3B60-ED70-9D39-F520-706A65B4AA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18728" y="8004572"/>
            <a:ext cx="5127332" cy="1956539"/>
          </a:xfrm>
          <a:prstGeom prst="rect">
            <a:avLst/>
          </a:prstGeom>
        </p:spPr>
      </p:pic>
      <p:sp>
        <p:nvSpPr>
          <p:cNvPr id="5" name="Title 6">
            <a:extLst>
              <a:ext uri="{FF2B5EF4-FFF2-40B4-BE49-F238E27FC236}">
                <a16:creationId xmlns:a16="http://schemas.microsoft.com/office/drawing/2014/main" id="{4B5D8FBB-5CEE-5C1D-F72B-3836B2F52583}"/>
              </a:ext>
            </a:extLst>
          </p:cNvPr>
          <p:cNvSpPr txBox="1">
            <a:spLocks/>
          </p:cNvSpPr>
          <p:nvPr/>
        </p:nvSpPr>
        <p:spPr bwMode="gray">
          <a:xfrm>
            <a:off x="10439400" y="4810865"/>
            <a:ext cx="5803899" cy="31409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6600" b="1" i="0" kern="1200">
                <a:solidFill>
                  <a:srgbClr val="FFFFFF"/>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PR" sz="5000" dirty="0">
              <a:solidFill>
                <a:schemeClr val="tx1">
                  <a:lumMod val="75000"/>
                  <a:lumOff val="25000"/>
                </a:schemeClr>
              </a:solidFill>
              <a:latin typeface="Helvetica Neue" panose="02000503000000020004"/>
            </a:endParaRPr>
          </a:p>
        </p:txBody>
      </p:sp>
      <p:graphicFrame>
        <p:nvGraphicFramePr>
          <p:cNvPr id="6" name="Table 7">
            <a:extLst>
              <a:ext uri="{FF2B5EF4-FFF2-40B4-BE49-F238E27FC236}">
                <a16:creationId xmlns:a16="http://schemas.microsoft.com/office/drawing/2014/main" id="{3D620C9D-9305-1179-F4B3-A3C5273886B8}"/>
              </a:ext>
            </a:extLst>
          </p:cNvPr>
          <p:cNvGraphicFramePr>
            <a:graphicFrameLocks noGrp="1"/>
          </p:cNvGraphicFramePr>
          <p:nvPr>
            <p:extLst>
              <p:ext uri="{D42A27DB-BD31-4B8C-83A1-F6EECF244321}">
                <p14:modId xmlns:p14="http://schemas.microsoft.com/office/powerpoint/2010/main" val="3773718657"/>
              </p:ext>
            </p:extLst>
          </p:nvPr>
        </p:nvGraphicFramePr>
        <p:xfrm>
          <a:off x="7404099" y="2370581"/>
          <a:ext cx="10509251" cy="3505200"/>
        </p:xfrm>
        <a:graphic>
          <a:graphicData uri="http://schemas.openxmlformats.org/drawingml/2006/table">
            <a:tbl>
              <a:tblPr firstRow="1" bandRow="1">
                <a:tableStyleId>{5C22544A-7EE6-4342-B048-85BDC9FD1C3A}</a:tableStyleId>
              </a:tblPr>
              <a:tblGrid>
                <a:gridCol w="10509251">
                  <a:extLst>
                    <a:ext uri="{9D8B030D-6E8A-4147-A177-3AD203B41FA5}">
                      <a16:colId xmlns:a16="http://schemas.microsoft.com/office/drawing/2014/main" val="2030817291"/>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PR" sz="4000" b="1" noProof="0" dirty="0" err="1">
                          <a:solidFill>
                            <a:schemeClr val="bg1"/>
                          </a:solidFill>
                          <a:latin typeface="Helvetica Neue" panose="02000503000000020004"/>
                        </a:rPr>
                        <a:t>Title</a:t>
                      </a:r>
                      <a:r>
                        <a:rPr lang="es-PR" sz="4000" b="1" noProof="0" dirty="0">
                          <a:solidFill>
                            <a:schemeClr val="tx1">
                              <a:lumMod val="75000"/>
                              <a:lumOff val="25000"/>
                            </a:schemeClr>
                          </a:solidFill>
                          <a:latin typeface="Helvetica Neue" panose="02000503000000020004"/>
                        </a:rPr>
                        <a:t> </a:t>
                      </a:r>
                    </a:p>
                  </a:txBody>
                  <a:tcPr>
                    <a:solidFill>
                      <a:srgbClr val="7E3174"/>
                    </a:solidFill>
                  </a:tcPr>
                </a:tc>
                <a:extLst>
                  <a:ext uri="{0D108BD9-81ED-4DB2-BD59-A6C34878D82A}">
                    <a16:rowId xmlns:a16="http://schemas.microsoft.com/office/drawing/2014/main" val="2551382595"/>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PR" sz="4000" b="1" noProof="0" dirty="0">
                          <a:solidFill>
                            <a:schemeClr val="bg1"/>
                          </a:solidFill>
                          <a:latin typeface="Helvetica Neue" panose="02000503000000020004"/>
                        </a:rPr>
                        <a:t>Text 1</a:t>
                      </a:r>
                    </a:p>
                  </a:txBody>
                  <a:tcPr>
                    <a:solidFill>
                      <a:srgbClr val="7E3174">
                        <a:alpha val="30196"/>
                      </a:srgbClr>
                    </a:solidFill>
                  </a:tcPr>
                </a:tc>
                <a:extLst>
                  <a:ext uri="{0D108BD9-81ED-4DB2-BD59-A6C34878D82A}">
                    <a16:rowId xmlns:a16="http://schemas.microsoft.com/office/drawing/2014/main" val="481724469"/>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PR" sz="4000" b="1" noProof="0" dirty="0">
                          <a:solidFill>
                            <a:schemeClr val="bg1"/>
                          </a:solidFill>
                          <a:latin typeface="Helvetica Neue" panose="02000503000000020004"/>
                        </a:rPr>
                        <a:t>Text 2</a:t>
                      </a:r>
                      <a:endParaRPr lang="en-US" sz="4000" b="1" dirty="0">
                        <a:solidFill>
                          <a:schemeClr val="bg1"/>
                        </a:solidFill>
                        <a:latin typeface="Helvetica Neue" panose="02000503000000020004"/>
                      </a:endParaRPr>
                    </a:p>
                  </a:txBody>
                  <a:tcPr>
                    <a:solidFill>
                      <a:srgbClr val="7E3174"/>
                    </a:solidFill>
                  </a:tcPr>
                </a:tc>
                <a:extLst>
                  <a:ext uri="{0D108BD9-81ED-4DB2-BD59-A6C34878D82A}">
                    <a16:rowId xmlns:a16="http://schemas.microsoft.com/office/drawing/2014/main" val="146972750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PR" sz="4000" b="1" noProof="0" dirty="0">
                          <a:solidFill>
                            <a:schemeClr val="bg1"/>
                          </a:solidFill>
                          <a:latin typeface="Helvetica Neue" panose="02000503000000020004"/>
                        </a:rPr>
                        <a:t>Text 3</a:t>
                      </a:r>
                    </a:p>
                  </a:txBody>
                  <a:tcPr>
                    <a:solidFill>
                      <a:srgbClr val="7E3174">
                        <a:alpha val="30196"/>
                      </a:srgbClr>
                    </a:solidFill>
                  </a:tcPr>
                </a:tc>
                <a:extLst>
                  <a:ext uri="{0D108BD9-81ED-4DB2-BD59-A6C34878D82A}">
                    <a16:rowId xmlns:a16="http://schemas.microsoft.com/office/drawing/2014/main" val="308321445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PR" sz="4000" b="1" noProof="0" dirty="0">
                          <a:solidFill>
                            <a:schemeClr val="bg1"/>
                          </a:solidFill>
                          <a:latin typeface="Helvetica Neue" panose="02000503000000020004"/>
                        </a:rPr>
                        <a:t>Text 4</a:t>
                      </a:r>
                      <a:endParaRPr lang="en-US" sz="4000" b="1" dirty="0">
                        <a:solidFill>
                          <a:schemeClr val="bg1"/>
                        </a:solidFill>
                        <a:latin typeface="Helvetica Neue" panose="02000503000000020004"/>
                      </a:endParaRPr>
                    </a:p>
                  </a:txBody>
                  <a:tcPr>
                    <a:solidFill>
                      <a:srgbClr val="7E3174"/>
                    </a:solidFill>
                  </a:tcPr>
                </a:tc>
                <a:extLst>
                  <a:ext uri="{0D108BD9-81ED-4DB2-BD59-A6C34878D82A}">
                    <a16:rowId xmlns:a16="http://schemas.microsoft.com/office/drawing/2014/main" val="325288351"/>
                  </a:ext>
                </a:extLst>
              </a:tr>
            </a:tbl>
          </a:graphicData>
        </a:graphic>
      </p:graphicFrame>
    </p:spTree>
    <p:extLst>
      <p:ext uri="{BB962C8B-B14F-4D97-AF65-F5344CB8AC3E}">
        <p14:creationId xmlns:p14="http://schemas.microsoft.com/office/powerpoint/2010/main" val="47693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CAFB6F-A2EB-17FE-6617-53919F3198EB}"/>
              </a:ext>
            </a:extLst>
          </p:cNvPr>
          <p:cNvSpPr/>
          <p:nvPr/>
        </p:nvSpPr>
        <p:spPr>
          <a:xfrm>
            <a:off x="9467850" y="0"/>
            <a:ext cx="361950" cy="10287000"/>
          </a:xfrm>
          <a:prstGeom prst="rect">
            <a:avLst/>
          </a:prstGeom>
          <a:solidFill>
            <a:srgbClr val="F3A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1" name="Picture 10" descr="A picture containing graphical user interface&#10;&#10;Description automatically generated">
            <a:extLst>
              <a:ext uri="{FF2B5EF4-FFF2-40B4-BE49-F238E27FC236}">
                <a16:creationId xmlns:a16="http://schemas.microsoft.com/office/drawing/2014/main" id="{774096E0-D808-3B81-F8B4-3B6DCB85EB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2316" y="8115300"/>
            <a:ext cx="5127332" cy="1956539"/>
          </a:xfrm>
          <a:prstGeom prst="rect">
            <a:avLst/>
          </a:prstGeom>
        </p:spPr>
      </p:pic>
      <p:sp>
        <p:nvSpPr>
          <p:cNvPr id="2" name="TextBox 6">
            <a:extLst>
              <a:ext uri="{FF2B5EF4-FFF2-40B4-BE49-F238E27FC236}">
                <a16:creationId xmlns:a16="http://schemas.microsoft.com/office/drawing/2014/main" id="{07E2C277-E7E2-3F62-DD88-69D53D3FA0C1}"/>
              </a:ext>
            </a:extLst>
          </p:cNvPr>
          <p:cNvSpPr txBox="1"/>
          <p:nvPr/>
        </p:nvSpPr>
        <p:spPr>
          <a:xfrm>
            <a:off x="9982200" y="2171700"/>
            <a:ext cx="8127377" cy="910377"/>
          </a:xfrm>
          <a:prstGeom prst="rect">
            <a:avLst/>
          </a:prstGeom>
        </p:spPr>
        <p:txBody>
          <a:bodyPr lIns="0" tIns="0" rIns="0" bIns="0" rtlCol="0" anchor="t">
            <a:spAutoFit/>
          </a:bodyPr>
          <a:lstStyle/>
          <a:p>
            <a:pPr algn="ctr">
              <a:lnSpc>
                <a:spcPct val="150000"/>
              </a:lnSpc>
            </a:pPr>
            <a:r>
              <a:rPr lang="en-US" sz="4500" b="1" dirty="0">
                <a:solidFill>
                  <a:srgbClr val="7E3174"/>
                </a:solidFill>
                <a:latin typeface="Helvetica Neue" panose="02000503000000020004"/>
              </a:rPr>
              <a:t>title</a:t>
            </a:r>
          </a:p>
        </p:txBody>
      </p:sp>
      <p:pic>
        <p:nvPicPr>
          <p:cNvPr id="9" name="Picture Placeholder 8">
            <a:extLst>
              <a:ext uri="{FF2B5EF4-FFF2-40B4-BE49-F238E27FC236}">
                <a16:creationId xmlns:a16="http://schemas.microsoft.com/office/drawing/2014/main" id="{B50D076F-CA6B-4ECB-BA1A-B3E07CB2F360}"/>
              </a:ext>
            </a:extLst>
          </p:cNvPr>
          <p:cNvPicPr>
            <a:picLocks noGrp="1" noChangeAspect="1"/>
          </p:cNvPicPr>
          <p:nvPr>
            <p:ph type="pic" sz="quarter" idx="13"/>
          </p:nvPr>
        </p:nvPicPr>
        <p:blipFill>
          <a:blip r:embed="rId4"/>
          <a:srcRect l="9095" r="9095"/>
          <a:stretch>
            <a:fillRect/>
          </a:stretch>
        </p:blipFill>
        <p:spPr>
          <a:xfrm>
            <a:off x="0" y="0"/>
            <a:ext cx="9467850" cy="10287000"/>
          </a:xfrm>
          <a:prstGeom prst="rect">
            <a:avLst/>
          </a:prstGeom>
        </p:spPr>
      </p:pic>
    </p:spTree>
    <p:extLst>
      <p:ext uri="{BB962C8B-B14F-4D97-AF65-F5344CB8AC3E}">
        <p14:creationId xmlns:p14="http://schemas.microsoft.com/office/powerpoint/2010/main" val="3091539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557A3D8210DA42B60609407E6D29E0" ma:contentTypeVersion="15" ma:contentTypeDescription="Create a new document." ma:contentTypeScope="" ma:versionID="d2d2c8bdbf4a43f5de1e4a310e5a514c">
  <xsd:schema xmlns:xsd="http://www.w3.org/2001/XMLSchema" xmlns:xs="http://www.w3.org/2001/XMLSchema" xmlns:p="http://schemas.microsoft.com/office/2006/metadata/properties" xmlns:ns3="e640d177-240e-4e93-8ea6-c3806ef65c02" xmlns:ns4="c6d325b4-bbad-4816-9a75-cb2c02daf5c0" targetNamespace="http://schemas.microsoft.com/office/2006/metadata/properties" ma:root="true" ma:fieldsID="f185b34cac3bdb6af940cba9cfd44126" ns3:_="" ns4:_="">
    <xsd:import namespace="e640d177-240e-4e93-8ea6-c3806ef65c02"/>
    <xsd:import namespace="c6d325b4-bbad-4816-9a75-cb2c02daf5c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SystemTag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d177-240e-4e93-8ea6-c3806ef65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d325b4-bbad-4816-9a75-cb2c02daf5c0"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640d177-240e-4e93-8ea6-c3806ef65c02" xsi:nil="true"/>
  </documentManagement>
</p:properties>
</file>

<file path=customXml/itemProps1.xml><?xml version="1.0" encoding="utf-8"?>
<ds:datastoreItem xmlns:ds="http://schemas.openxmlformats.org/officeDocument/2006/customXml" ds:itemID="{3EFDBD0B-FA15-4C7A-9B43-9C4771B75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0d177-240e-4e93-8ea6-c3806ef65c02"/>
    <ds:schemaRef ds:uri="c6d325b4-bbad-4816-9a75-cb2c02daf5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FA8662-FF7B-4668-A88A-14DB1AE66799}">
  <ds:schemaRefs>
    <ds:schemaRef ds:uri="http://schemas.microsoft.com/sharepoint/v3/contenttype/forms"/>
  </ds:schemaRefs>
</ds:datastoreItem>
</file>

<file path=customXml/itemProps3.xml><?xml version="1.0" encoding="utf-8"?>
<ds:datastoreItem xmlns:ds="http://schemas.openxmlformats.org/officeDocument/2006/customXml" ds:itemID="{4EE28B1D-AFB5-4E48-A074-C3E7BBA46398}">
  <ds:schemaRefs>
    <ds:schemaRef ds:uri="http://schemas.microsoft.com/office/2006/documentManagement/types"/>
    <ds:schemaRef ds:uri="http://schemas.microsoft.com/office/infopath/2007/PartnerControls"/>
    <ds:schemaRef ds:uri="c6d325b4-bbad-4816-9a75-cb2c02daf5c0"/>
    <ds:schemaRef ds:uri="http://purl.org/dc/elements/1.1/"/>
    <ds:schemaRef ds:uri="http://schemas.microsoft.com/office/2006/metadata/properties"/>
    <ds:schemaRef ds:uri="e640d177-240e-4e93-8ea6-c3806ef65c02"/>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 Boardroom</Template>
  <TotalTime>2099</TotalTime>
  <Words>520</Words>
  <Application>Microsoft Office PowerPoint</Application>
  <PresentationFormat>Custom</PresentationFormat>
  <Paragraphs>62</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Roboto</vt:lpstr>
      <vt:lpstr>Helvetica Neue</vt:lpstr>
      <vt:lpstr>Century Gothic</vt:lpstr>
      <vt:lpstr>Calibri</vt:lpstr>
      <vt:lpstr>Wingdings 3</vt:lpstr>
      <vt:lpstr>Times New Roman</vt:lpstr>
      <vt:lpstr>Arial</vt:lpstr>
      <vt:lpstr>Ion Boardroom</vt:lpstr>
      <vt:lpstr>PowerPoint Presentation</vt:lpstr>
      <vt:lpstr>title</vt:lpstr>
      <vt:lpstr>Title</vt:lpstr>
      <vt:lpstr>title</vt:lpstr>
      <vt:lpstr>title</vt:lpstr>
      <vt:lpstr>title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and Yellow Illustrative Thin Lined Remote Work Scenes Business Presentation</dc:title>
  <dc:creator>Agosto Ortiz, Paulette</dc:creator>
  <cp:lastModifiedBy>Helena Feumba</cp:lastModifiedBy>
  <cp:revision>190</cp:revision>
  <cp:lastPrinted>2023-07-11T14:34:48Z</cp:lastPrinted>
  <dcterms:created xsi:type="dcterms:W3CDTF">2006-08-16T00:00:00Z</dcterms:created>
  <dcterms:modified xsi:type="dcterms:W3CDTF">2024-02-21T17:42:15Z</dcterms:modified>
  <dc:identifier>DAFTc0LCwyU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0x010100AC557A3D8210DA42B60609407E6D29E0</vt:lpwstr>
  </property>
</Properties>
</file>