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77" r:id="rId6"/>
    <p:sldId id="267" r:id="rId7"/>
    <p:sldId id="285" r:id="rId8"/>
    <p:sldId id="268" r:id="rId9"/>
    <p:sldId id="273" r:id="rId10"/>
    <p:sldId id="287" r:id="rId11"/>
    <p:sldId id="288" r:id="rId12"/>
    <p:sldId id="275" r:id="rId13"/>
    <p:sldId id="263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055"/>
    <a:srgbClr val="76256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1" autoAdjust="0"/>
    <p:restoredTop sz="94598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026C9-4C52-4B60-A858-A50E4BE56D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60113-35DB-4BB4-9269-631D6FEB5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D272-305C-421E-A9EF-95D63D599B42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0E5BB-A291-4B94-8433-B9D3F1685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7D678-038E-42A6-961E-EAB034DB4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E7DFA-63CC-4ED7-B30E-ACF88B4B89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9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16E63-7886-43BC-8DD4-4F14C3DD7360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C5307-140F-447F-BCBA-BB92E3A29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5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1B3B4-A5A9-442E-B305-2C1B61528B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555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7062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6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EF04CC-F1B1-495C-BA2F-F28A5D97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7B66A6-EBC5-4A75-B938-7148B7A1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3DD707-C769-4868-9B2F-1BF7ABBC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0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B926107-51B9-44DD-8581-AA5E8B60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8" y="484494"/>
            <a:ext cx="5800867" cy="1569493"/>
          </a:xfrm>
        </p:spPr>
        <p:txBody>
          <a:bodyPr anchor="b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144A4B-34B7-47EC-888B-0D207600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2" y="2156346"/>
            <a:ext cx="5800866" cy="396393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6A9B852-DA3F-4566-BDEB-F1F69334E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87742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116EBB24-A127-412B-99DB-A7FBCA68A2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0838" y="665163"/>
            <a:ext cx="2214562" cy="25130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63CCB0A6-D7F6-4C78-B6C0-A045E3B25B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29737" y="665579"/>
            <a:ext cx="2214562" cy="25130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F3038A14-3DB7-4BDC-A247-674224BFB8B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0854" y="3607271"/>
            <a:ext cx="2214562" cy="25130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59BCC1BB-4299-409F-9215-B3A4ECAB52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24845" y="3607271"/>
            <a:ext cx="2214562" cy="25130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FB415D6-2F2D-46E2-94AF-1F3BE10F35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EC8DC3B-1AAD-429C-A1EA-FAEE9D88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39FF-F5CB-4ACA-9B46-4CCF89ECA75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162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52F41C-45C5-4E09-A91A-8F4AE80B0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33900"/>
            <a:ext cx="9144000" cy="23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A9EBEF3-E8A8-4C5C-B6D9-B322242DC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5400"/>
              <a:t>Click to edit Master title style</a:t>
            </a:r>
            <a:endParaRPr lang="en-US" sz="5400" dirty="0"/>
          </a:p>
        </p:txBody>
      </p:sp>
      <p:sp>
        <p:nvSpPr>
          <p:cNvPr id="11" name="Subtitle 7">
            <a:extLst>
              <a:ext uri="{FF2B5EF4-FFF2-40B4-BE49-F238E27FC236}">
                <a16:creationId xmlns:a16="http://schemas.microsoft.com/office/drawing/2014/main" id="{6A90C83B-4674-4CF1-9CD4-78C3B7CDC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6252" y="386989"/>
            <a:ext cx="2443495" cy="375833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Click to edit Master subtitle style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1894E094-44B9-4024-A43A-438DEB225D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5323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BCFB5F5-AD25-4F9C-8AE7-E0E891F1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919568B3-FE67-4E6E-BA92-FEF29CBFE1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4532313"/>
            <a:ext cx="3048000" cy="23256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87D4A75-1737-4D5B-A386-9FE32DFB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B52AA41-FD0C-42C6-BD04-9E5B55A4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44D815C-8BF3-4ECF-A945-A2A7C2983A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67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72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3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EB31F-C5DF-49FF-8DEA-86AC0C18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086599" cy="453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>
            <a:norm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sz="6000"/>
              <a:t>Click to edit Master title style</a:t>
            </a:r>
            <a:endParaRPr lang="en-US" sz="6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F9C7900-0694-4FDF-B29C-24016C0B9C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33900"/>
            <a:ext cx="7086598" cy="23241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F1BABA-5C8C-4693-BD5A-974A1711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0"/>
            <a:ext cx="5105400" cy="45339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83DCD7D2-7B94-48E9-9DCA-E72E1BCE43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6598" y="4533900"/>
            <a:ext cx="5105402" cy="2324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253B29-520A-4014-A821-4F52F57C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B60DEE-1456-46C0-A3E5-4CAF3E12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722F022-211C-4882-844C-086FEA6806AA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40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256B58A-EC2F-48AB-BF2D-AB678AF0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B48D9BB-04DF-4542-8DF6-C4C78753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2742E1-6009-4FFB-A391-37B987F5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1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321BA0-41E1-404D-9063-DF281D18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99D2EA6-8453-4240-88D1-460E269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DD4984-9B40-488F-B903-2E041955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5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1A6711-44B3-4723-90E5-802B2DBD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  <a:gradFill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tIns="640080" rIns="731520" anchor="t">
            <a:normAutofit/>
          </a:bodyPr>
          <a:lstStyle>
            <a:lvl1pPr marL="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subtitle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79A2161-66FE-4C11-AD83-5824307C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1399727-F37D-4748-90E8-B5B6F531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9DE4FD1-0950-4A6A-8167-F0E9C622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6D940D-6D44-4DF9-9322-B4B11F7EDCD0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04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0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E1FFB-7673-4E75-9B5C-5572E2B06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4B9AF-F93C-43E8-8E68-3B700825C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sz="1050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739F7-0AE5-4677-8957-9961D67C1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0D4885A8-DDA8-4FCF-AB25-DA8F78EC75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85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D150CF-F888-48EA-89E8-311ED5E91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/>
          <a:lstStyle/>
          <a:p>
            <a:r>
              <a:rPr lang="en-US" dirty="0"/>
              <a:t>Albizu University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BBE0348-1527-4055-BA8A-E27542227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/>
          <a:lstStyle/>
          <a:p>
            <a:r>
              <a:rPr lang="en-US" dirty="0"/>
              <a:t>Name</a:t>
            </a:r>
          </a:p>
        </p:txBody>
      </p:sp>
      <p:pic>
        <p:nvPicPr>
          <p:cNvPr id="14" name="Picture 13" descr="A logo of a university&#10;&#10;Description automatically generated">
            <a:extLst>
              <a:ext uri="{FF2B5EF4-FFF2-40B4-BE49-F238E27FC236}">
                <a16:creationId xmlns:a16="http://schemas.microsoft.com/office/drawing/2014/main" id="{C7CF7DEB-E278-5538-F2FE-753C8D413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390" y="5078896"/>
            <a:ext cx="3734169" cy="210047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389E6A-D864-39C7-AC5A-09089A1F16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1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1C5EA2A-10BF-4B5E-ACC8-8A766A094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D2C1D6-521E-4B36-BBF3-F3613BE0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C3E1D-B7F8-47F6-A352-B757462B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722F022-211C-4882-844C-086FEA6806AA}" type="slidenum">
              <a:rPr lang="en-US" noProof="0" smtClean="0"/>
              <a:pPr lvl="0"/>
              <a:t>10</a:t>
            </a:fld>
            <a:endParaRPr lang="en-US" noProof="0" dirty="0"/>
          </a:p>
        </p:txBody>
      </p:sp>
      <p:pic>
        <p:nvPicPr>
          <p:cNvPr id="16" name="Picture Placeholder 15" descr="A person with curly hair sitting at a table&#10;&#10;Description automatically generated">
            <a:extLst>
              <a:ext uri="{FF2B5EF4-FFF2-40B4-BE49-F238E27FC236}">
                <a16:creationId xmlns:a16="http://schemas.microsoft.com/office/drawing/2014/main" id="{6EA385A4-4140-EC25-B39C-D09101A1B71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5897" b="15897"/>
          <a:stretch>
            <a:fillRect/>
          </a:stretch>
        </p:blipFill>
        <p:spPr/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8E587DE-2C8C-7803-B4E7-D1EDC341E3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679D09A-E8CA-426D-9560-C01118EFC7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2503" r="1250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28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30761B21-88ED-449E-B2B9-3FC40844C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3" name="Subtitle 32">
            <a:extLst>
              <a:ext uri="{FF2B5EF4-FFF2-40B4-BE49-F238E27FC236}">
                <a16:creationId xmlns:a16="http://schemas.microsoft.com/office/drawing/2014/main" id="{0EEAA874-288B-4330-9FA4-F1144ACD4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6252" y="386989"/>
            <a:ext cx="2443495" cy="3758334"/>
          </a:xfrm>
        </p:spPr>
        <p:txBody>
          <a:bodyPr/>
          <a:lstStyle/>
          <a:p>
            <a:r>
              <a:rPr lang="en-US" dirty="0"/>
              <a:t>Albizu University</a:t>
            </a:r>
          </a:p>
          <a:p>
            <a:endParaRPr lang="en-US" dirty="0"/>
          </a:p>
          <a:p>
            <a:r>
              <a:rPr lang="en-US" sz="2000" b="0" dirty="0"/>
              <a:t>Title</a:t>
            </a:r>
          </a:p>
        </p:txBody>
      </p:sp>
      <p:pic>
        <p:nvPicPr>
          <p:cNvPr id="11" name="Picture 10" descr="A logo of a university&#10;&#10;Description automatically generated">
            <a:extLst>
              <a:ext uri="{FF2B5EF4-FFF2-40B4-BE49-F238E27FC236}">
                <a16:creationId xmlns:a16="http://schemas.microsoft.com/office/drawing/2014/main" id="{EF51D3C8-3248-2438-A607-D4A711E28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774" y="3193334"/>
            <a:ext cx="2727785" cy="153437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37A150-EC8C-3F60-6DBA-1D7EB7FA6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C1F3AE-E1B3-621C-3106-8ED97F5170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1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AE414-C27B-8882-EC45-EC4A27E70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ea typeface="+mn-ea"/>
                <a:cs typeface="+mn-cs"/>
              </a:rPr>
              <a:t>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DEEAF7-27F9-2C61-7C8C-87A458C9C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Title 38">
            <a:extLst>
              <a:ext uri="{FF2B5EF4-FFF2-40B4-BE49-F238E27FC236}">
                <a16:creationId xmlns:a16="http://schemas.microsoft.com/office/drawing/2014/main" id="{04936B08-F803-7093-41F5-FF9B2DC40711}"/>
              </a:ext>
            </a:extLst>
          </p:cNvPr>
          <p:cNvSpPr>
            <a:spLocks noGrp="1"/>
          </p:cNvSpPr>
          <p:nvPr/>
        </p:nvSpPr>
        <p:spPr>
          <a:xfrm>
            <a:off x="4249267" y="49971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0A055"/>
                </a:solidFill>
                <a:latin typeface="Roboto Condensed Bold"/>
                <a:ea typeface="+mn-ea"/>
                <a:cs typeface="+mn-cs"/>
              </a:rPr>
              <a:t>Title</a:t>
            </a:r>
          </a:p>
        </p:txBody>
      </p:sp>
      <p:sp>
        <p:nvSpPr>
          <p:cNvPr id="11" name="Subtitle 39">
            <a:extLst>
              <a:ext uri="{FF2B5EF4-FFF2-40B4-BE49-F238E27FC236}">
                <a16:creationId xmlns:a16="http://schemas.microsoft.com/office/drawing/2014/main" id="{D03DC0DF-CCFD-E403-AD4F-EAB34C738FDC}"/>
              </a:ext>
            </a:extLst>
          </p:cNvPr>
          <p:cNvSpPr>
            <a:spLocks noGrp="1"/>
          </p:cNvSpPr>
          <p:nvPr/>
        </p:nvSpPr>
        <p:spPr>
          <a:xfrm>
            <a:off x="4935067" y="2274543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Roboto Condensed Bold"/>
              </a:rPr>
              <a:t>Text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94660E5-5AD6-D07B-D35B-6184A960B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8" y="50237"/>
            <a:ext cx="3997739" cy="15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85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/>
          <a:p>
            <a:pPr>
              <a:lnSpc>
                <a:spcPts val="9360"/>
              </a:lnSpc>
            </a:pPr>
            <a:r>
              <a:rPr lang="en-US" sz="4800" dirty="0">
                <a:solidFill>
                  <a:srgbClr val="FFFFFF"/>
                </a:solidFill>
              </a:rPr>
              <a:t>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DA17F-F303-4811-96C4-AD8A09AB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871" y="2477464"/>
            <a:ext cx="6405307" cy="328435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76256C"/>
                </a:solidFill>
                <a:latin typeface="+mj-lt"/>
              </a:rPr>
              <a:t>Topic Title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text</a:t>
            </a:r>
            <a:endParaRPr lang="en-US" sz="1400" dirty="0">
              <a:solidFill>
                <a:srgbClr val="76256C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US" sz="14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76256C"/>
                </a:solidFill>
                <a:latin typeface="+mj-lt"/>
              </a:rPr>
              <a:t> </a:t>
            </a:r>
          </a:p>
          <a:p>
            <a:pPr>
              <a:lnSpc>
                <a:spcPct val="100000"/>
              </a:lnSpc>
            </a:pPr>
            <a:endParaRPr lang="en-US" sz="1400" dirty="0">
              <a:solidFill>
                <a:srgbClr val="76256C"/>
              </a:solidFill>
              <a:latin typeface="+mj-lt"/>
            </a:endParaRPr>
          </a:p>
        </p:txBody>
      </p:sp>
      <p:pic>
        <p:nvPicPr>
          <p:cNvPr id="8" name="Picture 7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3E26AD84-B20B-F5B0-3F8D-49028C7D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3053" y="26546"/>
            <a:ext cx="2348947" cy="223295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C142ECB-441B-33BF-C0E4-E98DFB160C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53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B48A1197-8309-4D79-A0C9-C45E4A6F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384425" cy="5068570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Title</a:t>
            </a:r>
            <a:endParaRPr lang="en-US" sz="2600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DB22AAF-8C8C-F104-4635-8C7505A0C54A}"/>
              </a:ext>
            </a:extLst>
          </p:cNvPr>
          <p:cNvGrpSpPr/>
          <p:nvPr/>
        </p:nvGrpSpPr>
        <p:grpSpPr>
          <a:xfrm>
            <a:off x="3353087" y="1018083"/>
            <a:ext cx="8416316" cy="4782463"/>
            <a:chOff x="-1593358" y="400616"/>
            <a:chExt cx="15378715" cy="873875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24C5FD0-7859-6E3B-6893-132697FBD3D9}"/>
                </a:ext>
              </a:extLst>
            </p:cNvPr>
            <p:cNvGrpSpPr/>
            <p:nvPr/>
          </p:nvGrpSpPr>
          <p:grpSpPr>
            <a:xfrm>
              <a:off x="-1593358" y="400616"/>
              <a:ext cx="3635498" cy="8738755"/>
              <a:chOff x="913039" y="2163778"/>
              <a:chExt cx="2423665" cy="5825835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03286BC7-D763-1F7B-4DDC-A3525DFA1D3E}"/>
                  </a:ext>
                </a:extLst>
              </p:cNvPr>
              <p:cNvSpPr/>
              <p:nvPr/>
            </p:nvSpPr>
            <p:spPr>
              <a:xfrm>
                <a:off x="913040" y="2163778"/>
                <a:ext cx="2423664" cy="582583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7625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US" sz="2700"/>
                  <a:t>v</a:t>
                </a: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AE5C89CA-9DB6-47AE-E8F1-0453AECF1055}"/>
                  </a:ext>
                </a:extLst>
              </p:cNvPr>
              <p:cNvGrpSpPr/>
              <p:nvPr/>
            </p:nvGrpSpPr>
            <p:grpSpPr>
              <a:xfrm>
                <a:off x="1529014" y="2504393"/>
                <a:ext cx="1201629" cy="1541473"/>
                <a:chOff x="1186076" y="2887980"/>
                <a:chExt cx="1201629" cy="1541473"/>
              </a:xfrm>
            </p:grpSpPr>
            <p:pic>
              <p:nvPicPr>
                <p:cNvPr id="62" name="Graphic 36">
                  <a:extLst>
                    <a:ext uri="{FF2B5EF4-FFF2-40B4-BE49-F238E27FC236}">
                      <a16:creationId xmlns:a16="http://schemas.microsoft.com/office/drawing/2014/main" id="{A8B863C3-229B-7082-ED9D-1AF5496E83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45870" y="2887980"/>
                  <a:ext cx="1082040" cy="1082040"/>
                </a:xfrm>
                <a:prstGeom prst="rect">
                  <a:avLst/>
                </a:prstGeom>
              </p:spPr>
            </p:pic>
            <p:sp>
              <p:nvSpPr>
                <p:cNvPr id="63" name="TextBox 37">
                  <a:extLst>
                    <a:ext uri="{FF2B5EF4-FFF2-40B4-BE49-F238E27FC236}">
                      <a16:creationId xmlns:a16="http://schemas.microsoft.com/office/drawing/2014/main" id="{1CA0E064-1996-75DD-EDA2-DED2F6279D55}"/>
                    </a:ext>
                  </a:extLst>
                </p:cNvPr>
                <p:cNvSpPr txBox="1"/>
                <p:nvPr/>
              </p:nvSpPr>
              <p:spPr>
                <a:xfrm>
                  <a:off x="1186076" y="3979545"/>
                  <a:ext cx="1201629" cy="4499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b="1" dirty="0">
                      <a:solidFill>
                        <a:srgbClr val="F0A055"/>
                      </a:solidFill>
                      <a:latin typeface="+mj-lt"/>
                      <a:cs typeface="Arial" panose="020B0604020202020204" pitchFamily="34" charset="0"/>
                    </a:rPr>
                    <a:t>Topic 1</a:t>
                  </a:r>
                </a:p>
              </p:txBody>
            </p:sp>
            <p:pic>
              <p:nvPicPr>
                <p:cNvPr id="64" name="Graphic 63">
                  <a:extLst>
                    <a:ext uri="{FF2B5EF4-FFF2-40B4-BE49-F238E27FC236}">
                      <a16:creationId xmlns:a16="http://schemas.microsoft.com/office/drawing/2014/main" id="{7070A9D9-C4CA-8178-CB33-AC9299828A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452136" y="3128140"/>
                  <a:ext cx="669506" cy="601719"/>
                </a:xfrm>
                <a:prstGeom prst="rect">
                  <a:avLst/>
                </a:prstGeom>
              </p:spPr>
            </p:pic>
          </p:grpSp>
          <p:sp>
            <p:nvSpPr>
              <p:cNvPr id="61" name="TextBox 35">
                <a:extLst>
                  <a:ext uri="{FF2B5EF4-FFF2-40B4-BE49-F238E27FC236}">
                    <a16:creationId xmlns:a16="http://schemas.microsoft.com/office/drawing/2014/main" id="{BADA42BD-310D-AE86-D27D-9AFCDF186872}"/>
                  </a:ext>
                </a:extLst>
              </p:cNvPr>
              <p:cNvSpPr txBox="1"/>
              <p:nvPr/>
            </p:nvSpPr>
            <p:spPr>
              <a:xfrm>
                <a:off x="913039" y="4426709"/>
                <a:ext cx="2421581" cy="3936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500" dirty="0">
                    <a:latin typeface="+mj-lt"/>
                    <a:cs typeface="Arial" panose="020B0604020202020204" pitchFamily="34" charset="0"/>
                  </a:rPr>
                  <a:t>text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CCDC66F-EE5B-4686-1D48-53C246382910}"/>
                </a:ext>
              </a:extLst>
            </p:cNvPr>
            <p:cNvGrpSpPr/>
            <p:nvPr/>
          </p:nvGrpSpPr>
          <p:grpSpPr>
            <a:xfrm>
              <a:off x="2321049" y="400616"/>
              <a:ext cx="3644628" cy="8738757"/>
              <a:chOff x="3657252" y="2163778"/>
              <a:chExt cx="2429752" cy="5825837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D2BF513-1017-BA08-395F-2668353AA129}"/>
                  </a:ext>
                </a:extLst>
              </p:cNvPr>
              <p:cNvSpPr/>
              <p:nvPr/>
            </p:nvSpPr>
            <p:spPr>
              <a:xfrm>
                <a:off x="3657252" y="2163778"/>
                <a:ext cx="2423664" cy="582583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7625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US" sz="2700"/>
                  <a:t>v</a:t>
                </a: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8C6D3ECD-3B36-5D66-18BA-C29C2E8702FE}"/>
                  </a:ext>
                </a:extLst>
              </p:cNvPr>
              <p:cNvGrpSpPr/>
              <p:nvPr/>
            </p:nvGrpSpPr>
            <p:grpSpPr>
              <a:xfrm>
                <a:off x="4271173" y="2504393"/>
                <a:ext cx="1201629" cy="1541474"/>
                <a:chOff x="2967255" y="2887980"/>
                <a:chExt cx="1201629" cy="1541474"/>
              </a:xfrm>
            </p:grpSpPr>
            <p:pic>
              <p:nvPicPr>
                <p:cNvPr id="56" name="Graphic 43">
                  <a:extLst>
                    <a:ext uri="{FF2B5EF4-FFF2-40B4-BE49-F238E27FC236}">
                      <a16:creationId xmlns:a16="http://schemas.microsoft.com/office/drawing/2014/main" id="{DB68DD68-750F-FE9D-7406-6356D2B731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027045" y="2887980"/>
                  <a:ext cx="1082040" cy="1082040"/>
                </a:xfrm>
                <a:prstGeom prst="rect">
                  <a:avLst/>
                </a:prstGeom>
              </p:spPr>
            </p:pic>
            <p:sp>
              <p:nvSpPr>
                <p:cNvPr id="57" name="TextBox 44">
                  <a:extLst>
                    <a:ext uri="{FF2B5EF4-FFF2-40B4-BE49-F238E27FC236}">
                      <a16:creationId xmlns:a16="http://schemas.microsoft.com/office/drawing/2014/main" id="{81E8D2D4-F48D-81CC-7B25-6871C2083526}"/>
                    </a:ext>
                  </a:extLst>
                </p:cNvPr>
                <p:cNvSpPr txBox="1"/>
                <p:nvPr/>
              </p:nvSpPr>
              <p:spPr>
                <a:xfrm>
                  <a:off x="2967255" y="3979546"/>
                  <a:ext cx="1201629" cy="4499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b="1" dirty="0">
                      <a:solidFill>
                        <a:srgbClr val="F0A055"/>
                      </a:solidFill>
                      <a:latin typeface="+mj-lt"/>
                      <a:cs typeface="Arial" panose="020B0604020202020204" pitchFamily="34" charset="0"/>
                    </a:rPr>
                    <a:t>Topic 2</a:t>
                  </a:r>
                </a:p>
              </p:txBody>
            </p:sp>
            <p:pic>
              <p:nvPicPr>
                <p:cNvPr id="58" name="Graphic 45" descr="Network diagram with solid fill">
                  <a:extLst>
                    <a:ext uri="{FF2B5EF4-FFF2-40B4-BE49-F238E27FC236}">
                      <a16:creationId xmlns:a16="http://schemas.microsoft.com/office/drawing/2014/main" id="{651FDAAF-94AE-3330-6D54-CD265F157F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06347" y="3125944"/>
                  <a:ext cx="603915" cy="603915"/>
                </a:xfrm>
                <a:prstGeom prst="rect">
                  <a:avLst/>
                </a:prstGeom>
              </p:spPr>
            </p:pic>
          </p:grpSp>
          <p:sp>
            <p:nvSpPr>
              <p:cNvPr id="55" name="TextBox 42">
                <a:extLst>
                  <a:ext uri="{FF2B5EF4-FFF2-40B4-BE49-F238E27FC236}">
                    <a16:creationId xmlns:a16="http://schemas.microsoft.com/office/drawing/2014/main" id="{DE348FC8-E04E-78C3-9CE9-934B188FCEF6}"/>
                  </a:ext>
                </a:extLst>
              </p:cNvPr>
              <p:cNvSpPr txBox="1"/>
              <p:nvPr/>
            </p:nvSpPr>
            <p:spPr>
              <a:xfrm>
                <a:off x="3663340" y="4402731"/>
                <a:ext cx="2423664" cy="3936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500" dirty="0">
                    <a:latin typeface="+mj-lt"/>
                    <a:cs typeface="Arial" panose="020B0604020202020204" pitchFamily="34" charset="0"/>
                  </a:rPr>
                  <a:t>text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B5EBCDD-9259-9CDD-45E2-39046DDB6D90}"/>
                </a:ext>
              </a:extLst>
            </p:cNvPr>
            <p:cNvGrpSpPr/>
            <p:nvPr/>
          </p:nvGrpSpPr>
          <p:grpSpPr>
            <a:xfrm>
              <a:off x="6235455" y="400616"/>
              <a:ext cx="3635496" cy="8738754"/>
              <a:chOff x="6521836" y="2163778"/>
              <a:chExt cx="2423664" cy="5825836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2ED30F2A-F463-59F4-BE7C-064BFE9CDE6D}"/>
                  </a:ext>
                </a:extLst>
              </p:cNvPr>
              <p:cNvSpPr/>
              <p:nvPr/>
            </p:nvSpPr>
            <p:spPr>
              <a:xfrm>
                <a:off x="6521836" y="2163778"/>
                <a:ext cx="2423664" cy="58258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7625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US" sz="2700"/>
                  <a:t>v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8C3E1B1E-FDA0-31C7-59E9-544A1A571BC6}"/>
                  </a:ext>
                </a:extLst>
              </p:cNvPr>
              <p:cNvGrpSpPr/>
              <p:nvPr/>
            </p:nvGrpSpPr>
            <p:grpSpPr>
              <a:xfrm>
                <a:off x="7132857" y="2504393"/>
                <a:ext cx="1201629" cy="1541474"/>
                <a:chOff x="5107194" y="2887980"/>
                <a:chExt cx="1201629" cy="1541474"/>
              </a:xfrm>
            </p:grpSpPr>
            <p:pic>
              <p:nvPicPr>
                <p:cNvPr id="50" name="Graphic 50">
                  <a:extLst>
                    <a:ext uri="{FF2B5EF4-FFF2-40B4-BE49-F238E27FC236}">
                      <a16:creationId xmlns:a16="http://schemas.microsoft.com/office/drawing/2014/main" id="{C365D6CE-D689-BBA7-95DA-5724213932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5166985" y="2887980"/>
                  <a:ext cx="1082040" cy="1082040"/>
                </a:xfrm>
                <a:prstGeom prst="rect">
                  <a:avLst/>
                </a:prstGeom>
              </p:spPr>
            </p:pic>
            <p:sp>
              <p:nvSpPr>
                <p:cNvPr id="51" name="TextBox 51">
                  <a:extLst>
                    <a:ext uri="{FF2B5EF4-FFF2-40B4-BE49-F238E27FC236}">
                      <a16:creationId xmlns:a16="http://schemas.microsoft.com/office/drawing/2014/main" id="{958FBDF0-6C9E-1DBA-5AA5-88526AA5E460}"/>
                    </a:ext>
                  </a:extLst>
                </p:cNvPr>
                <p:cNvSpPr txBox="1"/>
                <p:nvPr/>
              </p:nvSpPr>
              <p:spPr>
                <a:xfrm>
                  <a:off x="5107194" y="3979546"/>
                  <a:ext cx="1201629" cy="4499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b="1" dirty="0">
                      <a:solidFill>
                        <a:srgbClr val="F0A055"/>
                      </a:solidFill>
                      <a:latin typeface="+mj-lt"/>
                      <a:cs typeface="Arial" panose="020B0604020202020204" pitchFamily="34" charset="0"/>
                    </a:rPr>
                    <a:t>Topic 3</a:t>
                  </a:r>
                </a:p>
              </p:txBody>
            </p:sp>
            <p:pic>
              <p:nvPicPr>
                <p:cNvPr id="52" name="Graphic 51">
                  <a:extLst>
                    <a:ext uri="{FF2B5EF4-FFF2-40B4-BE49-F238E27FC236}">
                      <a16:creationId xmlns:a16="http://schemas.microsoft.com/office/drawing/2014/main" id="{2C8F125D-5287-79D0-EDBD-52EA5F5361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5416377" y="3191981"/>
                  <a:ext cx="614113" cy="496576"/>
                </a:xfrm>
                <a:prstGeom prst="rect">
                  <a:avLst/>
                </a:prstGeom>
              </p:spPr>
            </p:pic>
          </p:grpSp>
          <p:sp>
            <p:nvSpPr>
              <p:cNvPr id="49" name="TextBox 49">
                <a:extLst>
                  <a:ext uri="{FF2B5EF4-FFF2-40B4-BE49-F238E27FC236}">
                    <a16:creationId xmlns:a16="http://schemas.microsoft.com/office/drawing/2014/main" id="{162FEBB4-FE1E-6F06-8A9F-64F8F7CDC543}"/>
                  </a:ext>
                </a:extLst>
              </p:cNvPr>
              <p:cNvSpPr txBox="1"/>
              <p:nvPr/>
            </p:nvSpPr>
            <p:spPr>
              <a:xfrm>
                <a:off x="6521836" y="4426710"/>
                <a:ext cx="2392037" cy="3936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500" dirty="0">
                    <a:latin typeface="+mj-lt"/>
                    <a:cs typeface="Arial" panose="020B0604020202020204" pitchFamily="34" charset="0"/>
                  </a:rPr>
                  <a:t>text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F5202F3-6E8C-E434-5454-80301F6C2281}"/>
                </a:ext>
              </a:extLst>
            </p:cNvPr>
            <p:cNvGrpSpPr/>
            <p:nvPr/>
          </p:nvGrpSpPr>
          <p:grpSpPr>
            <a:xfrm>
              <a:off x="10140729" y="400616"/>
              <a:ext cx="3644628" cy="8738752"/>
              <a:chOff x="9085458" y="2163778"/>
              <a:chExt cx="2429752" cy="5825834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06BEC451-57A4-9D3C-7475-B4C3B5E4C88E}"/>
                  </a:ext>
                </a:extLst>
              </p:cNvPr>
              <p:cNvSpPr/>
              <p:nvPr/>
            </p:nvSpPr>
            <p:spPr>
              <a:xfrm>
                <a:off x="9091546" y="2163778"/>
                <a:ext cx="2423664" cy="582583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7625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US" sz="2700"/>
                  <a:t>v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0FD07763-D1D0-5C23-97CC-ECD50E60E8C9}"/>
                  </a:ext>
                </a:extLst>
              </p:cNvPr>
              <p:cNvGrpSpPr/>
              <p:nvPr/>
            </p:nvGrpSpPr>
            <p:grpSpPr>
              <a:xfrm>
                <a:off x="9704021" y="2504393"/>
                <a:ext cx="1201629" cy="1541473"/>
                <a:chOff x="7064877" y="2887980"/>
                <a:chExt cx="1201629" cy="1541473"/>
              </a:xfrm>
            </p:grpSpPr>
            <p:pic>
              <p:nvPicPr>
                <p:cNvPr id="44" name="Graphic 57">
                  <a:extLst>
                    <a:ext uri="{FF2B5EF4-FFF2-40B4-BE49-F238E27FC236}">
                      <a16:creationId xmlns:a16="http://schemas.microsoft.com/office/drawing/2014/main" id="{C236BFAA-83B8-6668-8B0F-AF37B73352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7124671" y="2887980"/>
                  <a:ext cx="1082040" cy="1082040"/>
                </a:xfrm>
                <a:prstGeom prst="rect">
                  <a:avLst/>
                </a:prstGeom>
              </p:spPr>
            </p:pic>
            <p:sp>
              <p:nvSpPr>
                <p:cNvPr id="45" name="TextBox 58">
                  <a:extLst>
                    <a:ext uri="{FF2B5EF4-FFF2-40B4-BE49-F238E27FC236}">
                      <a16:creationId xmlns:a16="http://schemas.microsoft.com/office/drawing/2014/main" id="{388E0075-BA42-3661-FA8A-69DD802CB22A}"/>
                    </a:ext>
                  </a:extLst>
                </p:cNvPr>
                <p:cNvSpPr txBox="1"/>
                <p:nvPr/>
              </p:nvSpPr>
              <p:spPr>
                <a:xfrm>
                  <a:off x="7064877" y="3979545"/>
                  <a:ext cx="1201629" cy="4499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b="1" dirty="0">
                      <a:solidFill>
                        <a:srgbClr val="F0A055"/>
                      </a:solidFill>
                      <a:latin typeface="+mj-lt"/>
                      <a:cs typeface="Arial" panose="020B0604020202020204" pitchFamily="34" charset="0"/>
                    </a:rPr>
                    <a:t>Topic 4</a:t>
                  </a:r>
                </a:p>
              </p:txBody>
            </p:sp>
            <p:pic>
              <p:nvPicPr>
                <p:cNvPr id="46" name="Graphic 45">
                  <a:extLst>
                    <a:ext uri="{FF2B5EF4-FFF2-40B4-BE49-F238E27FC236}">
                      <a16:creationId xmlns:a16="http://schemas.microsoft.com/office/drawing/2014/main" id="{5A937D95-6699-BF33-DE63-0F87E81B7F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7364628" y="3212666"/>
                  <a:ext cx="601973" cy="432668"/>
                </a:xfrm>
                <a:prstGeom prst="rect">
                  <a:avLst/>
                </a:prstGeom>
              </p:spPr>
            </p:pic>
          </p:grpSp>
          <p:sp>
            <p:nvSpPr>
              <p:cNvPr id="43" name="TextBox 56">
                <a:extLst>
                  <a:ext uri="{FF2B5EF4-FFF2-40B4-BE49-F238E27FC236}">
                    <a16:creationId xmlns:a16="http://schemas.microsoft.com/office/drawing/2014/main" id="{70DE1599-D792-E8E1-DDAA-2D514BE6AE59}"/>
                  </a:ext>
                </a:extLst>
              </p:cNvPr>
              <p:cNvSpPr txBox="1"/>
              <p:nvPr/>
            </p:nvSpPr>
            <p:spPr>
              <a:xfrm>
                <a:off x="9085458" y="4426709"/>
                <a:ext cx="2423662" cy="3936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500" dirty="0">
                    <a:latin typeface="+mj-lt"/>
                    <a:cs typeface="Arial" panose="020B0604020202020204" pitchFamily="34" charset="0"/>
                  </a:rPr>
                  <a:t>text</a:t>
                </a:r>
              </a:p>
            </p:txBody>
          </p:sp>
        </p:grpSp>
      </p:grpSp>
      <p:pic>
        <p:nvPicPr>
          <p:cNvPr id="5" name="Picture 4" descr="A logo of a university&#10;&#10;Description automatically generated">
            <a:extLst>
              <a:ext uri="{FF2B5EF4-FFF2-40B4-BE49-F238E27FC236}">
                <a16:creationId xmlns:a16="http://schemas.microsoft.com/office/drawing/2014/main" id="{898D3542-8866-26C3-7006-D1206DD4A8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17706" y="5649031"/>
            <a:ext cx="2626361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12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B48A1197-8309-4D79-A0C9-C45E4A6F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384425" cy="506857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title</a:t>
            </a:r>
            <a:endParaRPr lang="en-US" sz="4000" dirty="0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C0E6EC7-EC7B-553C-BC77-FB8D0D33F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48" y="375793"/>
            <a:ext cx="3114204" cy="1183398"/>
          </a:xfrm>
          <a:prstGeom prst="rect">
            <a:avLst/>
          </a:prstGeom>
        </p:spPr>
      </p:pic>
      <p:pic>
        <p:nvPicPr>
          <p:cNvPr id="7" name="Picture 6" descr="A logo of a university&#10;&#10;Description automatically generated">
            <a:extLst>
              <a:ext uri="{FF2B5EF4-FFF2-40B4-BE49-F238E27FC236}">
                <a16:creationId xmlns:a16="http://schemas.microsoft.com/office/drawing/2014/main" id="{15249D54-4E02-8AB4-43B2-F86C656AA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706" y="5649031"/>
            <a:ext cx="2626361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6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2D22322F-E79D-4BEF-8038-DE2C8F5C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90500"/>
            <a:ext cx="10036292" cy="773776"/>
          </a:xfrm>
        </p:spPr>
        <p:txBody>
          <a:bodyPr>
            <a:normAutofit fontScale="90000"/>
          </a:bodyPr>
          <a:lstStyle/>
          <a:p>
            <a:pPr>
              <a:lnSpc>
                <a:spcPts val="9360"/>
              </a:lnSpc>
            </a:pPr>
            <a:r>
              <a:rPr lang="en-US" sz="4800" dirty="0">
                <a:solidFill>
                  <a:srgbClr val="FFFFFF"/>
                </a:solidFill>
              </a:rPr>
              <a:t>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BAEE544-8FB3-4E56-91A9-A6964539DC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09243" y="1977563"/>
            <a:ext cx="4756714" cy="3365500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text</a:t>
            </a:r>
            <a:endParaRPr lang="en-US" sz="2200" i="1" dirty="0">
              <a:latin typeface="+mj-lt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13BE1C0-386B-47CB-BDCE-A24D9918AE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7467" y="1977563"/>
            <a:ext cx="4756714" cy="3365500"/>
          </a:xfrm>
        </p:spPr>
        <p:txBody>
          <a:bodyPr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text</a:t>
            </a:r>
            <a:endParaRPr lang="en-US" sz="2200" dirty="0">
              <a:latin typeface="+mj-lt"/>
            </a:endParaRPr>
          </a:p>
        </p:txBody>
      </p:sp>
      <p:pic>
        <p:nvPicPr>
          <p:cNvPr id="2" name="Picture 1" descr="A logo of a university&#10;&#10;Description automatically generated">
            <a:extLst>
              <a:ext uri="{FF2B5EF4-FFF2-40B4-BE49-F238E27FC236}">
                <a16:creationId xmlns:a16="http://schemas.microsoft.com/office/drawing/2014/main" id="{728B4DD9-5AC1-3D09-A5C5-A9EC0859B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706" y="5649031"/>
            <a:ext cx="2626361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28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2D22322F-E79D-4BEF-8038-DE2C8F5C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90500"/>
            <a:ext cx="10036292" cy="773776"/>
          </a:xfrm>
        </p:spPr>
        <p:txBody>
          <a:bodyPr>
            <a:noAutofit/>
          </a:bodyPr>
          <a:lstStyle/>
          <a:p>
            <a:pPr>
              <a:lnSpc>
                <a:spcPts val="9360"/>
              </a:lnSpc>
            </a:pPr>
            <a:r>
              <a:rPr lang="en-US" sz="4300" dirty="0">
                <a:solidFill>
                  <a:srgbClr val="FFFFFF"/>
                </a:solidFill>
              </a:rPr>
              <a:t>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BAEE544-8FB3-4E56-91A9-A6964539DC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09243" y="1977563"/>
            <a:ext cx="4756714" cy="3365500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</a:rPr>
              <a:t>text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atin typeface="+mj-lt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13BE1C0-386B-47CB-BDCE-A24D9918AE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7467" y="1977563"/>
            <a:ext cx="4756714" cy="33655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text</a:t>
            </a:r>
            <a:endParaRPr lang="en-US" dirty="0">
              <a:latin typeface="+mj-lt"/>
            </a:endParaRPr>
          </a:p>
        </p:txBody>
      </p:sp>
      <p:pic>
        <p:nvPicPr>
          <p:cNvPr id="4" name="Picture 3" descr="A logo of a university&#10;&#10;Description automatically generated">
            <a:extLst>
              <a:ext uri="{FF2B5EF4-FFF2-40B4-BE49-F238E27FC236}">
                <a16:creationId xmlns:a16="http://schemas.microsoft.com/office/drawing/2014/main" id="{30B98A5A-A65D-6A26-74C0-825B0C966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706" y="5649031"/>
            <a:ext cx="2626361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20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2D22322F-E79D-4BEF-8038-DE2C8F5C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90500"/>
            <a:ext cx="10036292" cy="773776"/>
          </a:xfrm>
        </p:spPr>
        <p:txBody>
          <a:bodyPr>
            <a:noAutofit/>
          </a:bodyPr>
          <a:lstStyle/>
          <a:p>
            <a:pPr>
              <a:lnSpc>
                <a:spcPts val="9360"/>
              </a:lnSpc>
            </a:pPr>
            <a:r>
              <a:rPr lang="en-US" sz="4300" dirty="0">
                <a:solidFill>
                  <a:srgbClr val="FFFFFF"/>
                </a:solidFill>
              </a:rPr>
              <a:t>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BAEE544-8FB3-4E56-91A9-A6964539DC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497" y="1515924"/>
            <a:ext cx="11255006" cy="3365500"/>
          </a:xfrm>
        </p:spPr>
        <p:txBody>
          <a:bodyPr numCol="3">
            <a:noAutofit/>
          </a:bodyPr>
          <a:lstStyle/>
          <a:p>
            <a:r>
              <a:rPr lang="en-US" sz="2000" dirty="0">
                <a:latin typeface="+mj-lt"/>
              </a:rPr>
              <a:t>text</a:t>
            </a:r>
          </a:p>
        </p:txBody>
      </p:sp>
      <p:pic>
        <p:nvPicPr>
          <p:cNvPr id="2" name="Picture 1" descr="A logo of a university&#10;&#10;Description automatically generated">
            <a:extLst>
              <a:ext uri="{FF2B5EF4-FFF2-40B4-BE49-F238E27FC236}">
                <a16:creationId xmlns:a16="http://schemas.microsoft.com/office/drawing/2014/main" id="{5DD017FF-58F2-04BA-FDE4-40724318A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706" y="5649031"/>
            <a:ext cx="2626361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54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A92E93D-8BFB-4A21-A47E-78B6DCA2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8" y="484494"/>
            <a:ext cx="5800867" cy="1569493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0A055"/>
                </a:solidFill>
              </a:rPr>
              <a:t>Title</a:t>
            </a:r>
            <a:endParaRPr lang="es-PR" sz="3500" dirty="0">
              <a:solidFill>
                <a:srgbClr val="F0A055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69C1BDB-253B-4642-94A7-F84048E56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2" y="2156346"/>
            <a:ext cx="5800866" cy="3963937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700" dirty="0"/>
              <a:t>text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7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700" dirty="0"/>
              <a:t> </a:t>
            </a:r>
            <a:endParaRPr lang="es-PR" sz="1700" dirty="0"/>
          </a:p>
        </p:txBody>
      </p:sp>
    </p:spTree>
    <p:extLst>
      <p:ext uri="{BB962C8B-B14F-4D97-AF65-F5344CB8AC3E}">
        <p14:creationId xmlns:p14="http://schemas.microsoft.com/office/powerpoint/2010/main" val="4039808263"/>
      </p:ext>
    </p:extLst>
  </p:cSld>
  <p:clrMapOvr>
    <a:masterClrMapping/>
  </p:clrMapOvr>
</p:sld>
</file>

<file path=ppt/theme/theme1.xml><?xml version="1.0" encoding="utf-8"?>
<a:theme xmlns:a="http://schemas.openxmlformats.org/drawingml/2006/main" name="ColorBlockVTI">
  <a:themeElements>
    <a:clrScheme name="Custom 1">
      <a:dk1>
        <a:sysClr val="windowText" lastClr="000000"/>
      </a:dk1>
      <a:lt1>
        <a:sysClr val="window" lastClr="FFFFFF"/>
      </a:lt1>
      <a:dk2>
        <a:srgbClr val="002044"/>
      </a:dk2>
      <a:lt2>
        <a:srgbClr val="F5F0F3"/>
      </a:lt2>
      <a:accent1>
        <a:srgbClr val="76256C"/>
      </a:accent1>
      <a:accent2>
        <a:srgbClr val="37997B"/>
      </a:accent2>
      <a:accent3>
        <a:srgbClr val="17B4DF"/>
      </a:accent3>
      <a:accent4>
        <a:srgbClr val="E69500"/>
      </a:accent4>
      <a:accent5>
        <a:srgbClr val="276D77"/>
      </a:accent5>
      <a:accent6>
        <a:srgbClr val="386ECE"/>
      </a:accent6>
      <a:hlink>
        <a:srgbClr val="AF1DAF"/>
      </a:hlink>
      <a:folHlink>
        <a:srgbClr val="FE5C68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BlockVTI" id="{733CB85B-8F47-42FB-9326-9FF507018D27}" vid="{069BD9C2-DF61-4F2B-A577-A59C7FC2FF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640d177-240e-4e93-8ea6-c3806ef65c0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557A3D8210DA42B60609407E6D29E0" ma:contentTypeVersion="15" ma:contentTypeDescription="Create a new document." ma:contentTypeScope="" ma:versionID="d2d2c8bdbf4a43f5de1e4a310e5a514c">
  <xsd:schema xmlns:xsd="http://www.w3.org/2001/XMLSchema" xmlns:xs="http://www.w3.org/2001/XMLSchema" xmlns:p="http://schemas.microsoft.com/office/2006/metadata/properties" xmlns:ns3="e640d177-240e-4e93-8ea6-c3806ef65c02" xmlns:ns4="c6d325b4-bbad-4816-9a75-cb2c02daf5c0" targetNamespace="http://schemas.microsoft.com/office/2006/metadata/properties" ma:root="true" ma:fieldsID="f185b34cac3bdb6af940cba9cfd44126" ns3:_="" ns4:_="">
    <xsd:import namespace="e640d177-240e-4e93-8ea6-c3806ef65c02"/>
    <xsd:import namespace="c6d325b4-bbad-4816-9a75-cb2c02daf5c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0d177-240e-4e93-8ea6-c3806ef65c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d325b4-bbad-4816-9a75-cb2c02daf5c0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757C30-AE9A-4680-90EB-19D282EC2B7C}">
  <ds:schemaRefs>
    <ds:schemaRef ds:uri="http://purl.org/dc/dcmitype/"/>
    <ds:schemaRef ds:uri="http://schemas.microsoft.com/office/infopath/2007/PartnerControls"/>
    <ds:schemaRef ds:uri="c6d325b4-bbad-4816-9a75-cb2c02daf5c0"/>
    <ds:schemaRef ds:uri="http://purl.org/dc/elements/1.1/"/>
    <ds:schemaRef ds:uri="http://schemas.microsoft.com/office/2006/metadata/properties"/>
    <ds:schemaRef ds:uri="e640d177-240e-4e93-8ea6-c3806ef65c02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5CCB28C-7D26-4A36-9CFC-D739C28F3D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C976E6-0D28-448C-B0CD-5CB724B69D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40d177-240e-4e93-8ea6-c3806ef65c02"/>
    <ds:schemaRef ds:uri="c6d325b4-bbad-4816-9a75-cb2c02daf5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{F7DE9967-F1BA-408C-8ED0-1794437E475E}tf89117832_win32</Template>
  <TotalTime>77</TotalTime>
  <Words>53</Words>
  <Application>Microsoft Office PowerPoint</Application>
  <PresentationFormat>Widescreen</PresentationFormat>
  <Paragraphs>45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Avenir Next LT Pro</vt:lpstr>
      <vt:lpstr>Calibri</vt:lpstr>
      <vt:lpstr>Roboto Condensed Bold</vt:lpstr>
      <vt:lpstr>Wingdings</vt:lpstr>
      <vt:lpstr>ColorBlockVTI</vt:lpstr>
      <vt:lpstr>Albizu University</vt:lpstr>
      <vt:lpstr>Title</vt:lpstr>
      <vt:lpstr>Title</vt:lpstr>
      <vt:lpstr>Title</vt:lpstr>
      <vt:lpstr>title</vt:lpstr>
      <vt:lpstr>title</vt:lpstr>
      <vt:lpstr>title</vt:lpstr>
      <vt:lpstr>title</vt:lpstr>
      <vt:lpstr>Title</vt:lpstr>
      <vt:lpstr>Questions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Albizu University</dc:title>
  <dc:creator>Yosue Umpierre Medina</dc:creator>
  <cp:lastModifiedBy>Helena Feumba</cp:lastModifiedBy>
  <cp:revision>4</cp:revision>
  <dcterms:created xsi:type="dcterms:W3CDTF">2023-10-25T20:03:12Z</dcterms:created>
  <dcterms:modified xsi:type="dcterms:W3CDTF">2024-02-21T17:40:24Z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0x010100AC557A3D8210DA42B60609407E6D29E0</vt:lpwstr>
  </property>
</Properties>
</file>