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120130" rtl="0" eaLnBrk="1" latinLnBrk="0" hangingPunct="1">
      <a:defRPr sz="8057" kern="1200">
        <a:solidFill>
          <a:schemeClr val="tx1"/>
        </a:solidFill>
        <a:latin typeface="+mn-lt"/>
        <a:ea typeface="+mn-ea"/>
        <a:cs typeface="+mn-cs"/>
      </a:defRPr>
    </a:lvl1pPr>
    <a:lvl2pPr marL="2060065" algn="l" defTabSz="4120130" rtl="0" eaLnBrk="1" latinLnBrk="0" hangingPunct="1">
      <a:defRPr sz="8057" kern="1200">
        <a:solidFill>
          <a:schemeClr val="tx1"/>
        </a:solidFill>
        <a:latin typeface="+mn-lt"/>
        <a:ea typeface="+mn-ea"/>
        <a:cs typeface="+mn-cs"/>
      </a:defRPr>
    </a:lvl2pPr>
    <a:lvl3pPr marL="4120130" algn="l" defTabSz="4120130" rtl="0" eaLnBrk="1" latinLnBrk="0" hangingPunct="1">
      <a:defRPr sz="8057" kern="1200">
        <a:solidFill>
          <a:schemeClr val="tx1"/>
        </a:solidFill>
        <a:latin typeface="+mn-lt"/>
        <a:ea typeface="+mn-ea"/>
        <a:cs typeface="+mn-cs"/>
      </a:defRPr>
    </a:lvl3pPr>
    <a:lvl4pPr marL="6180195" algn="l" defTabSz="4120130" rtl="0" eaLnBrk="1" latinLnBrk="0" hangingPunct="1">
      <a:defRPr sz="8057" kern="1200">
        <a:solidFill>
          <a:schemeClr val="tx1"/>
        </a:solidFill>
        <a:latin typeface="+mn-lt"/>
        <a:ea typeface="+mn-ea"/>
        <a:cs typeface="+mn-cs"/>
      </a:defRPr>
    </a:lvl4pPr>
    <a:lvl5pPr marL="8240261" algn="l" defTabSz="4120130" rtl="0" eaLnBrk="1" latinLnBrk="0" hangingPunct="1">
      <a:defRPr sz="8057" kern="1200">
        <a:solidFill>
          <a:schemeClr val="tx1"/>
        </a:solidFill>
        <a:latin typeface="+mn-lt"/>
        <a:ea typeface="+mn-ea"/>
        <a:cs typeface="+mn-cs"/>
      </a:defRPr>
    </a:lvl5pPr>
    <a:lvl6pPr marL="10300327" algn="l" defTabSz="4120130" rtl="0" eaLnBrk="1" latinLnBrk="0" hangingPunct="1">
      <a:defRPr sz="8057" kern="1200">
        <a:solidFill>
          <a:schemeClr val="tx1"/>
        </a:solidFill>
        <a:latin typeface="+mn-lt"/>
        <a:ea typeface="+mn-ea"/>
        <a:cs typeface="+mn-cs"/>
      </a:defRPr>
    </a:lvl6pPr>
    <a:lvl7pPr marL="12360392" algn="l" defTabSz="4120130" rtl="0" eaLnBrk="1" latinLnBrk="0" hangingPunct="1">
      <a:defRPr sz="8057" kern="1200">
        <a:solidFill>
          <a:schemeClr val="tx1"/>
        </a:solidFill>
        <a:latin typeface="+mn-lt"/>
        <a:ea typeface="+mn-ea"/>
        <a:cs typeface="+mn-cs"/>
      </a:defRPr>
    </a:lvl7pPr>
    <a:lvl8pPr marL="14420457" algn="l" defTabSz="4120130" rtl="0" eaLnBrk="1" latinLnBrk="0" hangingPunct="1">
      <a:defRPr sz="8057" kern="1200">
        <a:solidFill>
          <a:schemeClr val="tx1"/>
        </a:solidFill>
        <a:latin typeface="+mn-lt"/>
        <a:ea typeface="+mn-ea"/>
        <a:cs typeface="+mn-cs"/>
      </a:defRPr>
    </a:lvl8pPr>
    <a:lvl9pPr marL="16480522" algn="l" defTabSz="4120130" rtl="0" eaLnBrk="1" latinLnBrk="0" hangingPunct="1">
      <a:defRPr sz="80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144258-B01E-92BC-5A9D-E265D573F02B}" name="Brien Keith Ashdown" initials="BA" userId="S::bashdown@albizu.edu::4f542f7e-5e5c-4469-b07d-82516deb917a" providerId="AD"/>
  <p188:author id="{F994C793-48C0-E7F5-D80F-4A003E6DE1A8}" name="Eli Fennell" initials="EF" userId="S::efennell@albizu.edu::20aa1150-ab17-4155-9033-afb3c88a747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a Buckner" initials="JB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A6CA"/>
    <a:srgbClr val="990099"/>
    <a:srgbClr val="800080"/>
    <a:srgbClr val="660066"/>
    <a:srgbClr val="AC00AC"/>
    <a:srgbClr val="CC0099"/>
    <a:srgbClr val="CC00FF"/>
    <a:srgbClr val="3E007C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65F994-9285-979D-C90F-9D0AF1D5D135}" v="2" dt="2024-06-21T14:07:53.784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25" d="100"/>
          <a:sy n="25" d="100"/>
        </p:scale>
        <p:origin x="1928" y="19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C7E27-F632-44AB-9B8B-D2F2C90D9BC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1E469-4B48-4E46-92B6-8BCB2DE37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6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1pPr>
    <a:lvl2pPr marL="391866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2pPr>
    <a:lvl3pPr marL="783732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3pPr>
    <a:lvl4pPr marL="1175598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4pPr>
    <a:lvl5pPr marL="1567464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5pPr>
    <a:lvl6pPr marL="1959331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2351197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2743063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3134929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1E469-4B48-4E46-92B6-8BCB2DE3769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39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8"/>
            <a:ext cx="37307520" cy="70561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6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2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80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40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00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60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20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80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70"/>
            <a:ext cx="9875520" cy="280873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70"/>
            <a:ext cx="28895040" cy="280873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7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8"/>
            <a:ext cx="37307520" cy="720089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60065" indent="0">
              <a:buNone/>
              <a:defRPr sz="8057">
                <a:solidFill>
                  <a:schemeClr val="tx1">
                    <a:tint val="75000"/>
                  </a:schemeClr>
                </a:solidFill>
              </a:defRPr>
            </a:lvl2pPr>
            <a:lvl3pPr marL="4120130" indent="0">
              <a:buNone/>
              <a:defRPr sz="7285">
                <a:solidFill>
                  <a:schemeClr val="tx1">
                    <a:tint val="75000"/>
                  </a:schemeClr>
                </a:solidFill>
              </a:defRPr>
            </a:lvl3pPr>
            <a:lvl4pPr marL="6180195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4pPr>
            <a:lvl5pPr marL="8240261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5pPr>
            <a:lvl6pPr marL="10300327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6pPr>
            <a:lvl7pPr marL="12360392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7pPr>
            <a:lvl8pPr marL="14420457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8pPr>
            <a:lvl9pPr marL="16480522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8"/>
            <a:ext cx="19385280" cy="21724622"/>
          </a:xfrm>
        </p:spPr>
        <p:txBody>
          <a:bodyPr/>
          <a:lstStyle>
            <a:lvl1pPr>
              <a:defRPr sz="12599"/>
            </a:lvl1pPr>
            <a:lvl2pPr>
              <a:defRPr sz="10885"/>
            </a:lvl2pPr>
            <a:lvl3pPr>
              <a:defRPr sz="9000"/>
            </a:lvl3pPr>
            <a:lvl4pPr>
              <a:defRPr sz="8057"/>
            </a:lvl4pPr>
            <a:lvl5pPr>
              <a:defRPr sz="8057"/>
            </a:lvl5pPr>
            <a:lvl6pPr>
              <a:defRPr sz="8057"/>
            </a:lvl6pPr>
            <a:lvl7pPr>
              <a:defRPr sz="8057"/>
            </a:lvl7pPr>
            <a:lvl8pPr>
              <a:defRPr sz="8057"/>
            </a:lvl8pPr>
            <a:lvl9pPr>
              <a:defRPr sz="80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8"/>
            <a:ext cx="19385280" cy="21724622"/>
          </a:xfrm>
        </p:spPr>
        <p:txBody>
          <a:bodyPr/>
          <a:lstStyle>
            <a:lvl1pPr>
              <a:defRPr sz="12599"/>
            </a:lvl1pPr>
            <a:lvl2pPr>
              <a:defRPr sz="10885"/>
            </a:lvl2pPr>
            <a:lvl3pPr>
              <a:defRPr sz="9000"/>
            </a:lvl3pPr>
            <a:lvl4pPr>
              <a:defRPr sz="8057"/>
            </a:lvl4pPr>
            <a:lvl5pPr>
              <a:defRPr sz="8057"/>
            </a:lvl5pPr>
            <a:lvl6pPr>
              <a:defRPr sz="8057"/>
            </a:lvl6pPr>
            <a:lvl7pPr>
              <a:defRPr sz="8057"/>
            </a:lvl7pPr>
            <a:lvl8pPr>
              <a:defRPr sz="8057"/>
            </a:lvl8pPr>
            <a:lvl9pPr>
              <a:defRPr sz="80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8"/>
            <a:ext cx="19392902" cy="3070857"/>
          </a:xfrm>
        </p:spPr>
        <p:txBody>
          <a:bodyPr anchor="b"/>
          <a:lstStyle>
            <a:lvl1pPr marL="0" indent="0">
              <a:buNone/>
              <a:defRPr sz="10885" b="1"/>
            </a:lvl1pPr>
            <a:lvl2pPr marL="2060065" indent="0">
              <a:buNone/>
              <a:defRPr sz="9000" b="1"/>
            </a:lvl2pPr>
            <a:lvl3pPr marL="4120130" indent="0">
              <a:buNone/>
              <a:defRPr sz="8057" b="1"/>
            </a:lvl3pPr>
            <a:lvl4pPr marL="6180195" indent="0">
              <a:buNone/>
              <a:defRPr sz="7285" b="1"/>
            </a:lvl4pPr>
            <a:lvl5pPr marL="8240261" indent="0">
              <a:buNone/>
              <a:defRPr sz="7285" b="1"/>
            </a:lvl5pPr>
            <a:lvl6pPr marL="10300327" indent="0">
              <a:buNone/>
              <a:defRPr sz="7285" b="1"/>
            </a:lvl6pPr>
            <a:lvl7pPr marL="12360392" indent="0">
              <a:buNone/>
              <a:defRPr sz="7285" b="1"/>
            </a:lvl7pPr>
            <a:lvl8pPr marL="14420457" indent="0">
              <a:buNone/>
              <a:defRPr sz="7285" b="1"/>
            </a:lvl8pPr>
            <a:lvl9pPr marL="16480522" indent="0">
              <a:buNone/>
              <a:defRPr sz="72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5"/>
            <a:ext cx="19392902" cy="18966183"/>
          </a:xfrm>
        </p:spPr>
        <p:txBody>
          <a:bodyPr/>
          <a:lstStyle>
            <a:lvl1pPr>
              <a:defRPr sz="10885"/>
            </a:lvl1pPr>
            <a:lvl2pPr>
              <a:defRPr sz="9000"/>
            </a:lvl2pPr>
            <a:lvl3pPr>
              <a:defRPr sz="8057"/>
            </a:lvl3pPr>
            <a:lvl4pPr>
              <a:defRPr sz="7285"/>
            </a:lvl4pPr>
            <a:lvl5pPr>
              <a:defRPr sz="7285"/>
            </a:lvl5pPr>
            <a:lvl6pPr>
              <a:defRPr sz="7285"/>
            </a:lvl6pPr>
            <a:lvl7pPr>
              <a:defRPr sz="7285"/>
            </a:lvl7pPr>
            <a:lvl8pPr>
              <a:defRPr sz="7285"/>
            </a:lvl8pPr>
            <a:lvl9pPr>
              <a:defRPr sz="72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8"/>
            <a:ext cx="19400520" cy="3070857"/>
          </a:xfrm>
        </p:spPr>
        <p:txBody>
          <a:bodyPr anchor="b"/>
          <a:lstStyle>
            <a:lvl1pPr marL="0" indent="0">
              <a:buNone/>
              <a:defRPr sz="10885" b="1"/>
            </a:lvl1pPr>
            <a:lvl2pPr marL="2060065" indent="0">
              <a:buNone/>
              <a:defRPr sz="9000" b="1"/>
            </a:lvl2pPr>
            <a:lvl3pPr marL="4120130" indent="0">
              <a:buNone/>
              <a:defRPr sz="8057" b="1"/>
            </a:lvl3pPr>
            <a:lvl4pPr marL="6180195" indent="0">
              <a:buNone/>
              <a:defRPr sz="7285" b="1"/>
            </a:lvl4pPr>
            <a:lvl5pPr marL="8240261" indent="0">
              <a:buNone/>
              <a:defRPr sz="7285" b="1"/>
            </a:lvl5pPr>
            <a:lvl6pPr marL="10300327" indent="0">
              <a:buNone/>
              <a:defRPr sz="7285" b="1"/>
            </a:lvl6pPr>
            <a:lvl7pPr marL="12360392" indent="0">
              <a:buNone/>
              <a:defRPr sz="7285" b="1"/>
            </a:lvl7pPr>
            <a:lvl8pPr marL="14420457" indent="0">
              <a:buNone/>
              <a:defRPr sz="7285" b="1"/>
            </a:lvl8pPr>
            <a:lvl9pPr marL="16480522" indent="0">
              <a:buNone/>
              <a:defRPr sz="72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5"/>
            <a:ext cx="19400520" cy="18966183"/>
          </a:xfrm>
        </p:spPr>
        <p:txBody>
          <a:bodyPr/>
          <a:lstStyle>
            <a:lvl1pPr>
              <a:defRPr sz="10885"/>
            </a:lvl1pPr>
            <a:lvl2pPr>
              <a:defRPr sz="9000"/>
            </a:lvl2pPr>
            <a:lvl3pPr>
              <a:defRPr sz="8057"/>
            </a:lvl3pPr>
            <a:lvl4pPr>
              <a:defRPr sz="7285"/>
            </a:lvl4pPr>
            <a:lvl5pPr>
              <a:defRPr sz="7285"/>
            </a:lvl5pPr>
            <a:lvl6pPr>
              <a:defRPr sz="7285"/>
            </a:lvl6pPr>
            <a:lvl7pPr>
              <a:defRPr sz="7285"/>
            </a:lvl7pPr>
            <a:lvl8pPr>
              <a:defRPr sz="7285"/>
            </a:lvl8pPr>
            <a:lvl9pPr>
              <a:defRPr sz="72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1"/>
            <a:ext cx="14439902" cy="55778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6"/>
            <a:ext cx="24536400" cy="28094942"/>
          </a:xfrm>
        </p:spPr>
        <p:txBody>
          <a:bodyPr/>
          <a:lstStyle>
            <a:lvl1pPr>
              <a:defRPr sz="14314"/>
            </a:lvl1pPr>
            <a:lvl2pPr>
              <a:defRPr sz="12599"/>
            </a:lvl2pPr>
            <a:lvl3pPr>
              <a:defRPr sz="10885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6"/>
            <a:ext cx="14439902" cy="22517102"/>
          </a:xfrm>
        </p:spPr>
        <p:txBody>
          <a:bodyPr/>
          <a:lstStyle>
            <a:lvl1pPr marL="0" indent="0">
              <a:buNone/>
              <a:defRPr sz="6343"/>
            </a:lvl1pPr>
            <a:lvl2pPr marL="2060065" indent="0">
              <a:buNone/>
              <a:defRPr sz="5400"/>
            </a:lvl2pPr>
            <a:lvl3pPr marL="4120130" indent="0">
              <a:buNone/>
              <a:defRPr sz="4543"/>
            </a:lvl3pPr>
            <a:lvl4pPr marL="6180195" indent="0">
              <a:buNone/>
              <a:defRPr sz="4114"/>
            </a:lvl4pPr>
            <a:lvl5pPr marL="8240261" indent="0">
              <a:buNone/>
              <a:defRPr sz="4114"/>
            </a:lvl5pPr>
            <a:lvl6pPr marL="10300327" indent="0">
              <a:buNone/>
              <a:defRPr sz="4114"/>
            </a:lvl6pPr>
            <a:lvl7pPr marL="12360392" indent="0">
              <a:buNone/>
              <a:defRPr sz="4114"/>
            </a:lvl7pPr>
            <a:lvl8pPr marL="14420457" indent="0">
              <a:buNone/>
              <a:defRPr sz="4114"/>
            </a:lvl8pPr>
            <a:lvl9pPr marL="16480522" indent="0">
              <a:buNone/>
              <a:defRPr sz="41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4"/>
            <a:ext cx="26334720" cy="2720342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19"/>
            <a:ext cx="26334720" cy="19751040"/>
          </a:xfrm>
        </p:spPr>
        <p:txBody>
          <a:bodyPr/>
          <a:lstStyle>
            <a:lvl1pPr marL="0" indent="0">
              <a:buNone/>
              <a:defRPr sz="14314"/>
            </a:lvl1pPr>
            <a:lvl2pPr marL="2060065" indent="0">
              <a:buNone/>
              <a:defRPr sz="12599"/>
            </a:lvl2pPr>
            <a:lvl3pPr marL="4120130" indent="0">
              <a:buNone/>
              <a:defRPr sz="10885"/>
            </a:lvl3pPr>
            <a:lvl4pPr marL="6180195" indent="0">
              <a:buNone/>
              <a:defRPr sz="9000"/>
            </a:lvl4pPr>
            <a:lvl5pPr marL="8240261" indent="0">
              <a:buNone/>
              <a:defRPr sz="9000"/>
            </a:lvl5pPr>
            <a:lvl6pPr marL="10300327" indent="0">
              <a:buNone/>
              <a:defRPr sz="9000"/>
            </a:lvl6pPr>
            <a:lvl7pPr marL="12360392" indent="0">
              <a:buNone/>
              <a:defRPr sz="9000"/>
            </a:lvl7pPr>
            <a:lvl8pPr marL="14420457" indent="0">
              <a:buNone/>
              <a:defRPr sz="9000"/>
            </a:lvl8pPr>
            <a:lvl9pPr marL="16480522" indent="0">
              <a:buNone/>
              <a:defRPr sz="9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6"/>
            <a:ext cx="26334720" cy="3863338"/>
          </a:xfrm>
        </p:spPr>
        <p:txBody>
          <a:bodyPr/>
          <a:lstStyle>
            <a:lvl1pPr marL="0" indent="0">
              <a:buNone/>
              <a:defRPr sz="6343"/>
            </a:lvl1pPr>
            <a:lvl2pPr marL="2060065" indent="0">
              <a:buNone/>
              <a:defRPr sz="5400"/>
            </a:lvl2pPr>
            <a:lvl3pPr marL="4120130" indent="0">
              <a:buNone/>
              <a:defRPr sz="4543"/>
            </a:lvl3pPr>
            <a:lvl4pPr marL="6180195" indent="0">
              <a:buNone/>
              <a:defRPr sz="4114"/>
            </a:lvl4pPr>
            <a:lvl5pPr marL="8240261" indent="0">
              <a:buNone/>
              <a:defRPr sz="4114"/>
            </a:lvl5pPr>
            <a:lvl6pPr marL="10300327" indent="0">
              <a:buNone/>
              <a:defRPr sz="4114"/>
            </a:lvl6pPr>
            <a:lvl7pPr marL="12360392" indent="0">
              <a:buNone/>
              <a:defRPr sz="4114"/>
            </a:lvl7pPr>
            <a:lvl8pPr marL="14420457" indent="0">
              <a:buNone/>
              <a:defRPr sz="4114"/>
            </a:lvl8pPr>
            <a:lvl9pPr marL="16480522" indent="0">
              <a:buNone/>
              <a:defRPr sz="41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80706" tIns="240354" rIns="480706" bIns="24035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8"/>
            <a:ext cx="39502080" cy="21724622"/>
          </a:xfrm>
          <a:prstGeom prst="rect">
            <a:avLst/>
          </a:prstGeom>
        </p:spPr>
        <p:txBody>
          <a:bodyPr vert="horz" lIns="480706" tIns="240354" rIns="480706" bIns="24035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</p:spPr>
        <p:txBody>
          <a:bodyPr vert="horz" lIns="480706" tIns="240354" rIns="480706" bIns="240354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24CA5-F14B-4322-80C3-40749B78E091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8"/>
            <a:ext cx="13898880" cy="1752599"/>
          </a:xfrm>
          <a:prstGeom prst="rect">
            <a:avLst/>
          </a:prstGeom>
        </p:spPr>
        <p:txBody>
          <a:bodyPr vert="horz" lIns="480706" tIns="240354" rIns="480706" bIns="240354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8"/>
            <a:ext cx="10241280" cy="1752599"/>
          </a:xfrm>
          <a:prstGeom prst="rect">
            <a:avLst/>
          </a:prstGeom>
        </p:spPr>
        <p:txBody>
          <a:bodyPr vert="horz" lIns="480706" tIns="240354" rIns="480706" bIns="240354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7F43C-7B7C-46D0-96D7-D8EF23F63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20130" rtl="0" eaLnBrk="1" latinLnBrk="0" hangingPunct="1">
        <a:spcBef>
          <a:spcPct val="0"/>
        </a:spcBef>
        <a:buNone/>
        <a:defRPr sz="198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5050" indent="-1545050" algn="l" defTabSz="4120130" rtl="0" eaLnBrk="1" latinLnBrk="0" hangingPunct="1">
        <a:spcBef>
          <a:spcPct val="20000"/>
        </a:spcBef>
        <a:buFont typeface="Arial" pitchFamily="34" charset="0"/>
        <a:buChar char="•"/>
        <a:defRPr sz="14314" kern="1200">
          <a:solidFill>
            <a:schemeClr val="tx1"/>
          </a:solidFill>
          <a:latin typeface="+mn-lt"/>
          <a:ea typeface="+mn-ea"/>
          <a:cs typeface="+mn-cs"/>
        </a:defRPr>
      </a:lvl1pPr>
      <a:lvl2pPr marL="3347605" indent="-1287540" algn="l" defTabSz="4120130" rtl="0" eaLnBrk="1" latinLnBrk="0" hangingPunct="1">
        <a:spcBef>
          <a:spcPct val="20000"/>
        </a:spcBef>
        <a:buFont typeface="Arial" pitchFamily="34" charset="0"/>
        <a:buChar char="–"/>
        <a:defRPr sz="12599" kern="1200">
          <a:solidFill>
            <a:schemeClr val="tx1"/>
          </a:solidFill>
          <a:latin typeface="+mn-lt"/>
          <a:ea typeface="+mn-ea"/>
          <a:cs typeface="+mn-cs"/>
        </a:defRPr>
      </a:lvl2pPr>
      <a:lvl3pPr marL="5150163" indent="-1030033" algn="l" defTabSz="4120130" rtl="0" eaLnBrk="1" latinLnBrk="0" hangingPunct="1">
        <a:spcBef>
          <a:spcPct val="20000"/>
        </a:spcBef>
        <a:buFont typeface="Arial" pitchFamily="34" charset="0"/>
        <a:buChar char="•"/>
        <a:defRPr sz="10885" kern="1200">
          <a:solidFill>
            <a:schemeClr val="tx1"/>
          </a:solidFill>
          <a:latin typeface="+mn-lt"/>
          <a:ea typeface="+mn-ea"/>
          <a:cs typeface="+mn-cs"/>
        </a:defRPr>
      </a:lvl3pPr>
      <a:lvl4pPr marL="7210228" indent="-1030033" algn="l" defTabSz="412013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70294" indent="-1030033" algn="l" defTabSz="412013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30360" indent="-1030033" algn="l" defTabSz="412013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90424" indent="-1030033" algn="l" defTabSz="412013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50490" indent="-1030033" algn="l" defTabSz="412013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510555" indent="-1030033" algn="l" defTabSz="412013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20130" rtl="0" eaLnBrk="1" latinLnBrk="0" hangingPunct="1">
        <a:defRPr sz="8057" kern="1200">
          <a:solidFill>
            <a:schemeClr val="tx1"/>
          </a:solidFill>
          <a:latin typeface="+mn-lt"/>
          <a:ea typeface="+mn-ea"/>
          <a:cs typeface="+mn-cs"/>
        </a:defRPr>
      </a:lvl1pPr>
      <a:lvl2pPr marL="2060065" algn="l" defTabSz="4120130" rtl="0" eaLnBrk="1" latinLnBrk="0" hangingPunct="1">
        <a:defRPr sz="8057" kern="1200">
          <a:solidFill>
            <a:schemeClr val="tx1"/>
          </a:solidFill>
          <a:latin typeface="+mn-lt"/>
          <a:ea typeface="+mn-ea"/>
          <a:cs typeface="+mn-cs"/>
        </a:defRPr>
      </a:lvl2pPr>
      <a:lvl3pPr marL="4120130" algn="l" defTabSz="4120130" rtl="0" eaLnBrk="1" latinLnBrk="0" hangingPunct="1">
        <a:defRPr sz="8057" kern="1200">
          <a:solidFill>
            <a:schemeClr val="tx1"/>
          </a:solidFill>
          <a:latin typeface="+mn-lt"/>
          <a:ea typeface="+mn-ea"/>
          <a:cs typeface="+mn-cs"/>
        </a:defRPr>
      </a:lvl3pPr>
      <a:lvl4pPr marL="6180195" algn="l" defTabSz="4120130" rtl="0" eaLnBrk="1" latinLnBrk="0" hangingPunct="1">
        <a:defRPr sz="8057" kern="1200">
          <a:solidFill>
            <a:schemeClr val="tx1"/>
          </a:solidFill>
          <a:latin typeface="+mn-lt"/>
          <a:ea typeface="+mn-ea"/>
          <a:cs typeface="+mn-cs"/>
        </a:defRPr>
      </a:lvl4pPr>
      <a:lvl5pPr marL="8240261" algn="l" defTabSz="4120130" rtl="0" eaLnBrk="1" latinLnBrk="0" hangingPunct="1">
        <a:defRPr sz="8057" kern="1200">
          <a:solidFill>
            <a:schemeClr val="tx1"/>
          </a:solidFill>
          <a:latin typeface="+mn-lt"/>
          <a:ea typeface="+mn-ea"/>
          <a:cs typeface="+mn-cs"/>
        </a:defRPr>
      </a:lvl5pPr>
      <a:lvl6pPr marL="10300327" algn="l" defTabSz="4120130" rtl="0" eaLnBrk="1" latinLnBrk="0" hangingPunct="1">
        <a:defRPr sz="8057" kern="1200">
          <a:solidFill>
            <a:schemeClr val="tx1"/>
          </a:solidFill>
          <a:latin typeface="+mn-lt"/>
          <a:ea typeface="+mn-ea"/>
          <a:cs typeface="+mn-cs"/>
        </a:defRPr>
      </a:lvl6pPr>
      <a:lvl7pPr marL="12360392" algn="l" defTabSz="4120130" rtl="0" eaLnBrk="1" latinLnBrk="0" hangingPunct="1">
        <a:defRPr sz="8057" kern="1200">
          <a:solidFill>
            <a:schemeClr val="tx1"/>
          </a:solidFill>
          <a:latin typeface="+mn-lt"/>
          <a:ea typeface="+mn-ea"/>
          <a:cs typeface="+mn-cs"/>
        </a:defRPr>
      </a:lvl7pPr>
      <a:lvl8pPr marL="14420457" algn="l" defTabSz="4120130" rtl="0" eaLnBrk="1" latinLnBrk="0" hangingPunct="1">
        <a:defRPr sz="8057" kern="1200">
          <a:solidFill>
            <a:schemeClr val="tx1"/>
          </a:solidFill>
          <a:latin typeface="+mn-lt"/>
          <a:ea typeface="+mn-ea"/>
          <a:cs typeface="+mn-cs"/>
        </a:defRPr>
      </a:lvl8pPr>
      <a:lvl9pPr marL="16480522" algn="l" defTabSz="4120130" rtl="0" eaLnBrk="1" latinLnBrk="0" hangingPunct="1">
        <a:defRPr sz="80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90"/>
          <p:cNvSpPr txBox="1">
            <a:spLocks noChangeArrowheads="1"/>
          </p:cNvSpPr>
          <p:nvPr/>
        </p:nvSpPr>
        <p:spPr bwMode="auto">
          <a:xfrm>
            <a:off x="317053" y="5540352"/>
            <a:ext cx="10087076" cy="909049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  <a:effectLst/>
        </p:spPr>
        <p:txBody>
          <a:bodyPr lIns="144214" tIns="72107" rIns="144214" bIns="72107"/>
          <a:lstStyle/>
          <a:p>
            <a:pPr algn="ctr"/>
            <a:r>
              <a:rPr lang="en-US" sz="4714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2367" y="6473270"/>
            <a:ext cx="10141761" cy="3469609"/>
          </a:xfrm>
          <a:prstGeom prst="rect">
            <a:avLst/>
          </a:prstGeom>
          <a:noFill/>
        </p:spPr>
        <p:txBody>
          <a:bodyPr wrap="square" lIns="144214" tIns="72107" rIns="144214" bIns="72107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900" dirty="0">
                <a:solidFill>
                  <a:srgbClr val="3E007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>
                <a:solidFill>
                  <a:srgbClr val="3E007C"/>
                </a:solidFill>
                <a:latin typeface="Arial" pitchFamily="34" charset="0"/>
                <a:cs typeface="Arial" pitchFamily="34" charset="0"/>
              </a:rPr>
              <a:t>Provide several bullet points regarding background information.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300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3E007C"/>
                </a:solidFill>
                <a:latin typeface="Arial" pitchFamily="34" charset="0"/>
                <a:cs typeface="Arial" pitchFamily="34" charset="0"/>
              </a:rPr>
              <a:t>Study Aim/ Purpose/ Hypotheses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3E007C"/>
                </a:solidFill>
                <a:latin typeface="Arial" pitchFamily="34" charset="0"/>
                <a:cs typeface="Arial" pitchFamily="34" charset="0"/>
              </a:rPr>
              <a:t>In one or a few bullet points  state the purpose/ aims of study.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844960" y="6517746"/>
            <a:ext cx="10817640" cy="5274462"/>
          </a:xfrm>
          <a:prstGeom prst="rect">
            <a:avLst/>
          </a:prstGeom>
          <a:noFill/>
        </p:spPr>
        <p:txBody>
          <a:bodyPr wrap="square" lIns="144214" tIns="72107" rIns="144214" bIns="72107" rtlCol="0" anchor="t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3000" dirty="0">
                <a:solidFill>
                  <a:srgbClr val="3E007C"/>
                </a:solidFill>
                <a:latin typeface="Arial" pitchFamily="34" charset="0"/>
                <a:cs typeface="Arial" pitchFamily="34" charset="0"/>
              </a:rPr>
              <a:t>For this section, state conclusion in bullet points. Remember to address hypotheses and/or aims.</a:t>
            </a:r>
          </a:p>
          <a:p>
            <a:endParaRPr lang="en-US" sz="3428" b="1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b="1" dirty="0">
                <a:solidFill>
                  <a:srgbClr val="3E007C"/>
                </a:solidFill>
                <a:latin typeface="Arial" pitchFamily="34" charset="0"/>
                <a:cs typeface="Arial" pitchFamily="34" charset="0"/>
              </a:rPr>
              <a:t>Implications</a:t>
            </a:r>
          </a:p>
          <a:p>
            <a:pPr>
              <a:spcBef>
                <a:spcPts val="514"/>
              </a:spcBef>
              <a:spcAft>
                <a:spcPts val="514"/>
              </a:spcAft>
              <a:buFont typeface="Wingdings" pitchFamily="2" charset="2"/>
              <a:buChar char="Ø"/>
            </a:pPr>
            <a:r>
              <a:rPr lang="en-US" sz="3400" dirty="0">
                <a:solidFill>
                  <a:srgbClr val="3E007C"/>
                </a:solidFill>
                <a:latin typeface="Arial"/>
                <a:cs typeface="Arial"/>
              </a:rPr>
              <a:t> </a:t>
            </a:r>
            <a:r>
              <a:rPr lang="en-US" sz="3000" dirty="0">
                <a:solidFill>
                  <a:srgbClr val="3E007C"/>
                </a:solidFill>
                <a:latin typeface="Arial"/>
                <a:cs typeface="Arial"/>
              </a:rPr>
              <a:t>Here you can discuss clinical and real world implications of study.</a:t>
            </a:r>
          </a:p>
          <a:p>
            <a:pPr>
              <a:spcBef>
                <a:spcPts val="514"/>
              </a:spcBef>
              <a:spcAft>
                <a:spcPts val="514"/>
              </a:spcAft>
            </a:pPr>
            <a:endParaRPr lang="en-US" sz="3428" b="1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514"/>
              </a:spcBef>
              <a:spcAft>
                <a:spcPts val="514"/>
              </a:spcAft>
            </a:pPr>
            <a:r>
              <a:rPr lang="en-US" sz="3600" b="1" dirty="0">
                <a:solidFill>
                  <a:srgbClr val="3E007C"/>
                </a:solidFill>
                <a:latin typeface="Arial" pitchFamily="34" charset="0"/>
                <a:cs typeface="Arial" pitchFamily="34" charset="0"/>
              </a:rPr>
              <a:t>Limitations &amp; Future Directions</a:t>
            </a:r>
            <a:endParaRPr lang="en-US" sz="300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514"/>
              </a:spcBef>
              <a:spcAft>
                <a:spcPts val="514"/>
              </a:spcAft>
            </a:pPr>
            <a:endParaRPr lang="en-US" sz="3428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90"/>
          <p:cNvSpPr txBox="1">
            <a:spLocks noChangeArrowheads="1"/>
          </p:cNvSpPr>
          <p:nvPr/>
        </p:nvSpPr>
        <p:spPr bwMode="auto">
          <a:xfrm>
            <a:off x="10767693" y="5540352"/>
            <a:ext cx="10058400" cy="909049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  <a:effectLst/>
        </p:spPr>
        <p:txBody>
          <a:bodyPr lIns="144214" tIns="72107" rIns="144214" bIns="72107"/>
          <a:lstStyle/>
          <a:p>
            <a:pPr algn="ctr"/>
            <a:r>
              <a:rPr lang="en-US" sz="4714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</a:t>
            </a:r>
          </a:p>
        </p:txBody>
      </p:sp>
      <p:sp>
        <p:nvSpPr>
          <p:cNvPr id="28" name="Text Box 90"/>
          <p:cNvSpPr txBox="1">
            <a:spLocks noChangeArrowheads="1"/>
          </p:cNvSpPr>
          <p:nvPr/>
        </p:nvSpPr>
        <p:spPr bwMode="auto">
          <a:xfrm>
            <a:off x="32823652" y="5540352"/>
            <a:ext cx="10838948" cy="950036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  <a:effectLst/>
        </p:spPr>
        <p:txBody>
          <a:bodyPr lIns="144214" tIns="72107" rIns="144214" bIns="72107"/>
          <a:lstStyle/>
          <a:p>
            <a:pPr algn="ctr"/>
            <a:r>
              <a:rPr lang="en-US" sz="4714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747315" y="6490388"/>
            <a:ext cx="10040961" cy="7193001"/>
          </a:xfrm>
          <a:prstGeom prst="rect">
            <a:avLst/>
          </a:prstGeom>
          <a:noFill/>
        </p:spPr>
        <p:txBody>
          <a:bodyPr wrap="square" lIns="144214" tIns="72107" rIns="144214" bIns="72107" rtlCol="0" anchor="t">
            <a:spAutoFit/>
          </a:bodyPr>
          <a:lstStyle/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rgbClr val="3E007C"/>
                </a:solidFill>
                <a:latin typeface="Arial"/>
                <a:cs typeface="Arial"/>
              </a:rPr>
              <a:t> </a:t>
            </a:r>
            <a:r>
              <a:rPr lang="en-US" sz="3400" dirty="0">
                <a:solidFill>
                  <a:srgbClr val="3E007C"/>
                </a:solidFill>
                <a:latin typeface="Arial"/>
                <a:cs typeface="Arial"/>
              </a:rPr>
              <a:t>State in bullet points the following information:</a:t>
            </a:r>
          </a:p>
          <a:p>
            <a:pPr lvl="1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3E007C"/>
                </a:solidFill>
                <a:latin typeface="Arial"/>
                <a:cs typeface="Arial"/>
              </a:rPr>
              <a:t>Type of study.</a:t>
            </a:r>
          </a:p>
          <a:p>
            <a:pPr lvl="1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3E007C"/>
                </a:solidFill>
                <a:latin typeface="Arial"/>
                <a:cs typeface="Arial"/>
              </a:rPr>
              <a:t>If systematic review state databases used and key terms.</a:t>
            </a:r>
          </a:p>
          <a:p>
            <a:pPr lvl="1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3E007C"/>
                </a:solidFill>
                <a:latin typeface="Arial"/>
                <a:cs typeface="Arial"/>
              </a:rPr>
              <a:t>Inclusion/exclusion criteria or sampling.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428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3428" b="1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3E007C"/>
                </a:solidFill>
                <a:latin typeface="Arial"/>
                <a:cs typeface="Arial"/>
              </a:rPr>
              <a:t>Table(s) and/or Figure(s)</a:t>
            </a:r>
            <a:endParaRPr lang="en-US" sz="3600" b="1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3400" i="1" dirty="0">
                <a:solidFill>
                  <a:srgbClr val="3E007C"/>
                </a:solidFill>
                <a:latin typeface="Arial"/>
                <a:cs typeface="Arial"/>
              </a:rPr>
              <a:t>Use a table(s), figure(s), or graph(s) to describe the sample and/or your results. For review articles use the review table.</a:t>
            </a:r>
            <a:endParaRPr lang="en-US" sz="3400" dirty="0">
              <a:solidFill>
                <a:srgbClr val="3E007C"/>
              </a:solidFill>
              <a:latin typeface="Arial"/>
              <a:cs typeface="Arial"/>
            </a:endParaRPr>
          </a:p>
        </p:txBody>
      </p:sp>
      <p:sp>
        <p:nvSpPr>
          <p:cNvPr id="36" name="Text Box 90"/>
          <p:cNvSpPr txBox="1">
            <a:spLocks noChangeArrowheads="1"/>
          </p:cNvSpPr>
          <p:nvPr/>
        </p:nvSpPr>
        <p:spPr bwMode="auto">
          <a:xfrm>
            <a:off x="21259800" y="5540352"/>
            <a:ext cx="11082267" cy="909049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  <a:effectLst/>
        </p:spPr>
        <p:txBody>
          <a:bodyPr lIns="144214" tIns="72107" rIns="144214" bIns="72107"/>
          <a:lstStyle/>
          <a:p>
            <a:pPr algn="ctr"/>
            <a:r>
              <a:rPr lang="en-US" sz="4714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59800" y="6506706"/>
            <a:ext cx="11082268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50" dirty="0">
                <a:solidFill>
                  <a:srgbClr val="3E007C"/>
                </a:solidFill>
                <a:latin typeface="Arial" pitchFamily="34" charset="0"/>
                <a:cs typeface="Arial" pitchFamily="34" charset="0"/>
              </a:rPr>
              <a:t>State the main results but rely on tables and graphs to provide the bulk of information. See an example below.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3250" dirty="0">
              <a:solidFill>
                <a:srgbClr val="3E007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11"/>
          <p:cNvSpPr>
            <a:spLocks noChangeArrowheads="1" noChangeShapeType="1"/>
          </p:cNvSpPr>
          <p:nvPr/>
        </p:nvSpPr>
        <p:spPr bwMode="auto">
          <a:xfrm>
            <a:off x="9144000" y="0"/>
            <a:ext cx="914400" cy="914400"/>
          </a:xfrm>
          <a:prstGeom prst="rect">
            <a:avLst/>
          </a:prstGeom>
          <a:solidFill>
            <a:schemeClr val="bg1"/>
          </a:soli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"/>
          <p:cNvSpPr>
            <a:spLocks noChangeArrowheads="1" noChangeShapeType="1"/>
          </p:cNvSpPr>
          <p:nvPr/>
        </p:nvSpPr>
        <p:spPr bwMode="auto">
          <a:xfrm>
            <a:off x="6553200" y="3"/>
            <a:ext cx="6516980" cy="509154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7CCE1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4"/>
          <p:cNvSpPr>
            <a:spLocks noChangeArrowheads="1" noChangeShapeType="1"/>
          </p:cNvSpPr>
          <p:nvPr/>
        </p:nvSpPr>
        <p:spPr bwMode="auto">
          <a:xfrm>
            <a:off x="11572144" y="0"/>
            <a:ext cx="32319056" cy="5079841"/>
          </a:xfrm>
          <a:prstGeom prst="rect">
            <a:avLst/>
          </a:prstGeom>
          <a:solidFill>
            <a:srgbClr val="660066"/>
          </a:soli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5"/>
          <p:cNvSpPr>
            <a:spLocks noChangeArrowheads="1" noChangeShapeType="1"/>
          </p:cNvSpPr>
          <p:nvPr/>
        </p:nvSpPr>
        <p:spPr bwMode="auto">
          <a:xfrm>
            <a:off x="8431285" y="2541187"/>
            <a:ext cx="1572102" cy="1270590"/>
          </a:xfrm>
          <a:prstGeom prst="rect">
            <a:avLst/>
          </a:prstGeom>
          <a:solidFill>
            <a:srgbClr val="B9A6CA"/>
          </a:soli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6"/>
          <p:cNvSpPr>
            <a:spLocks noChangeArrowheads="1" noChangeShapeType="1"/>
          </p:cNvSpPr>
          <p:nvPr/>
        </p:nvSpPr>
        <p:spPr bwMode="auto">
          <a:xfrm>
            <a:off x="10003387" y="2541187"/>
            <a:ext cx="1572102" cy="1270590"/>
          </a:xfrm>
          <a:prstGeom prst="rect">
            <a:avLst/>
          </a:prstGeom>
          <a:solidFill>
            <a:srgbClr val="800080"/>
          </a:soli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7"/>
          <p:cNvSpPr>
            <a:spLocks noChangeArrowheads="1" noChangeShapeType="1"/>
          </p:cNvSpPr>
          <p:nvPr/>
        </p:nvSpPr>
        <p:spPr bwMode="auto">
          <a:xfrm>
            <a:off x="8431285" y="3810000"/>
            <a:ext cx="1572102" cy="1270603"/>
          </a:xfrm>
          <a:prstGeom prst="rect">
            <a:avLst/>
          </a:prstGeom>
          <a:solidFill>
            <a:srgbClr val="800080"/>
          </a:soli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8"/>
          <p:cNvSpPr>
            <a:spLocks noChangeArrowheads="1" noChangeShapeType="1"/>
          </p:cNvSpPr>
          <p:nvPr/>
        </p:nvSpPr>
        <p:spPr bwMode="auto">
          <a:xfrm>
            <a:off x="10003387" y="1270598"/>
            <a:ext cx="1572102" cy="1270590"/>
          </a:xfrm>
          <a:prstGeom prst="rect">
            <a:avLst/>
          </a:prstGeom>
          <a:solidFill>
            <a:srgbClr val="B9A6CA"/>
          </a:soli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10"/>
          <p:cNvSpPr>
            <a:spLocks noChangeArrowheads="1" noChangeShapeType="1"/>
          </p:cNvSpPr>
          <p:nvPr/>
        </p:nvSpPr>
        <p:spPr bwMode="auto">
          <a:xfrm>
            <a:off x="11575491" y="1270598"/>
            <a:ext cx="1572102" cy="1270590"/>
          </a:xfrm>
          <a:prstGeom prst="rect">
            <a:avLst/>
          </a:prstGeom>
          <a:solidFill>
            <a:srgbClr val="800080"/>
          </a:soli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11"/>
          <p:cNvSpPr>
            <a:spLocks noChangeArrowheads="1" noChangeShapeType="1"/>
          </p:cNvSpPr>
          <p:nvPr/>
        </p:nvSpPr>
        <p:spPr bwMode="auto">
          <a:xfrm>
            <a:off x="11572145" y="8"/>
            <a:ext cx="1572102" cy="1270590"/>
          </a:xfrm>
          <a:prstGeom prst="rect">
            <a:avLst/>
          </a:prstGeom>
          <a:solidFill>
            <a:srgbClr val="B9A6CA"/>
          </a:soli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2"/>
          <p:cNvSpPr>
            <a:spLocks noChangeArrowheads="1" noChangeShapeType="1"/>
          </p:cNvSpPr>
          <p:nvPr/>
        </p:nvSpPr>
        <p:spPr bwMode="auto">
          <a:xfrm>
            <a:off x="10001114" y="3804035"/>
            <a:ext cx="1572096" cy="1270590"/>
          </a:xfrm>
          <a:prstGeom prst="rect">
            <a:avLst/>
          </a:prstGeom>
          <a:solidFill>
            <a:srgbClr val="660066"/>
          </a:solidFill>
          <a:ln w="0" algn="ctr">
            <a:noFill/>
            <a:miter lim="800000"/>
            <a:headEnd/>
            <a:tailEnd/>
          </a:ln>
          <a:effectLst/>
        </p:spPr>
        <p:txBody>
          <a:bodyPr vert="horz" wrap="square" lIns="67300" tIns="67300" rIns="67300" bIns="6730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13089232" y="73381"/>
            <a:ext cx="30801967" cy="3401547"/>
          </a:xfrm>
          <a:prstGeom prst="rect">
            <a:avLst/>
          </a:prstGeom>
          <a:noFill/>
        </p:spPr>
        <p:txBody>
          <a:bodyPr wrap="square" lIns="168250" tIns="84125" rIns="168250" bIns="84125" rtlCol="0">
            <a:spAutoFit/>
          </a:bodyPr>
          <a:lstStyle/>
          <a:p>
            <a:pPr algn="ctr"/>
            <a:r>
              <a:rPr lang="en-US" sz="8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/>
            <a:r>
              <a:rPr lang="en-US" sz="6000" b="1">
                <a:solidFill>
                  <a:srgbClr val="B9A6CA"/>
                </a:solidFill>
                <a:latin typeface="Arial" pitchFamily="34" charset="0"/>
                <a:cs typeface="Arial" pitchFamily="34" charset="0"/>
              </a:rPr>
              <a:t>Authors, Degree</a:t>
            </a:r>
          </a:p>
          <a:p>
            <a:pPr algn="ctr"/>
            <a:r>
              <a:rPr lang="en-US" sz="6600" b="1" cap="small" baseline="30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6600" b="1" cap="small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Albizu University–Miami Campus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52" y="1299173"/>
            <a:ext cx="7490694" cy="1975980"/>
          </a:xfrm>
          <a:prstGeom prst="rect">
            <a:avLst/>
          </a:prstGeom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302947"/>
              </p:ext>
            </p:extLst>
          </p:nvPr>
        </p:nvGraphicFramePr>
        <p:xfrm>
          <a:off x="10402221" y="15068624"/>
          <a:ext cx="9918710" cy="99061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64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393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  <a:latin typeface="Arial"/>
                          <a:cs typeface="Arial"/>
                        </a:rPr>
                        <a:t>Table 1: </a:t>
                      </a:r>
                      <a:endParaRPr lang="en-US" sz="3200" baseline="0"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542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3000">
                        <a:solidFill>
                          <a:srgbClr val="3E007C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3000" b="1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  <a:lnB w="12700">
                      <a:solidFill>
                        <a:schemeClr val="tx1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227">
                <a:tc>
                  <a:txBody>
                    <a:bodyPr/>
                    <a:lstStyle/>
                    <a:p>
                      <a:pPr marL="0" marR="0" lv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/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3000" b="1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3000" b="1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  <a:lnT w="12700">
                      <a:solidFill>
                        <a:schemeClr val="tx1"/>
                      </a:solidFill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T w="12700">
                      <a:solidFill>
                        <a:schemeClr val="tx1"/>
                      </a:solidFill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  <a:lnT w="0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T w="0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 baseline="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 baseline="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536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 baseline="0">
                        <a:solidFill>
                          <a:srgbClr val="3E007C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135"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R w="12700">
                      <a:solidFill>
                        <a:schemeClr val="tx1"/>
                      </a:solidFill>
                    </a:ln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135">
                <a:tc gridSpan="3"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2800">
                        <a:solidFill>
                          <a:srgbClr val="3E007C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Macintosh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Proctor, Steven Dr.</dc:creator>
  <cp:lastModifiedBy>Brien Ashdown</cp:lastModifiedBy>
  <cp:revision>34</cp:revision>
  <dcterms:created xsi:type="dcterms:W3CDTF">2008-10-24T19:30:50Z</dcterms:created>
  <dcterms:modified xsi:type="dcterms:W3CDTF">2024-11-14T19:07:27Z</dcterms:modified>
</cp:coreProperties>
</file>